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85" r:id="rId2"/>
    <p:sldId id="282" r:id="rId3"/>
    <p:sldId id="281" r:id="rId4"/>
    <p:sldId id="636" r:id="rId5"/>
    <p:sldId id="639" r:id="rId6"/>
    <p:sldId id="289" r:id="rId7"/>
    <p:sldId id="640" r:id="rId8"/>
    <p:sldId id="654" r:id="rId9"/>
    <p:sldId id="653" r:id="rId10"/>
    <p:sldId id="641" r:id="rId11"/>
    <p:sldId id="320" r:id="rId12"/>
    <p:sldId id="321" r:id="rId13"/>
    <p:sldId id="28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F8FABB-692A-44CB-8FA7-0CDFB3378643}" v="26" dt="2023-10-18T23:06:01.3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30" d="100"/>
          <a:sy n="130" d="100"/>
        </p:scale>
        <p:origin x="1374" y="-9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fae002c16cd0e533009d514399cc3acdcdb8efed207e955b31402efd3c4410a8::" providerId="AD" clId="Web-{F8A05C2F-AAD8-5B0B-14C7-6B217CD4BDBE}"/>
    <pc:docChg chg="modSld">
      <pc:chgData name="Guest User" userId="S::urn:spo:anon#fae002c16cd0e533009d514399cc3acdcdb8efed207e955b31402efd3c4410a8::" providerId="AD" clId="Web-{F8A05C2F-AAD8-5B0B-14C7-6B217CD4BDBE}" dt="2023-10-19T18:11:53.868" v="25"/>
      <pc:docMkLst>
        <pc:docMk/>
      </pc:docMkLst>
      <pc:sldChg chg="modNotes">
        <pc:chgData name="Guest User" userId="S::urn:spo:anon#fae002c16cd0e533009d514399cc3acdcdb8efed207e955b31402efd3c4410a8::" providerId="AD" clId="Web-{F8A05C2F-AAD8-5B0B-14C7-6B217CD4BDBE}" dt="2023-10-19T18:11:53.868" v="25"/>
        <pc:sldMkLst>
          <pc:docMk/>
          <pc:sldMk cId="2191479162" sldId="285"/>
        </pc:sldMkLst>
      </pc:sldChg>
      <pc:sldChg chg="modSp">
        <pc:chgData name="Guest User" userId="S::urn:spo:anon#fae002c16cd0e533009d514399cc3acdcdb8efed207e955b31402efd3c4410a8::" providerId="AD" clId="Web-{F8A05C2F-AAD8-5B0B-14C7-6B217CD4BDBE}" dt="2023-10-19T18:06:12.484" v="12" actId="20577"/>
        <pc:sldMkLst>
          <pc:docMk/>
          <pc:sldMk cId="1980882240" sldId="641"/>
        </pc:sldMkLst>
        <pc:spChg chg="mod">
          <ac:chgData name="Guest User" userId="S::urn:spo:anon#fae002c16cd0e533009d514399cc3acdcdb8efed207e955b31402efd3c4410a8::" providerId="AD" clId="Web-{F8A05C2F-AAD8-5B0B-14C7-6B217CD4BDBE}" dt="2023-10-19T18:06:12.484" v="12" actId="20577"/>
          <ac:spMkLst>
            <pc:docMk/>
            <pc:sldMk cId="1980882240" sldId="641"/>
            <ac:spMk id="10" creationId="{DF144A73-9D82-126B-AB35-7FE6B96B0FE0}"/>
          </ac:spMkLst>
        </pc:spChg>
      </pc:sldChg>
    </pc:docChg>
  </pc:docChgLst>
  <pc:docChgLst>
    <pc:chgData name="Guest User" userId="S::urn:spo:anon#fae002c16cd0e533009d514399cc3acdcdb8efed207e955b31402efd3c4410a8::" providerId="AD" clId="Web-{CB95928C-DB7F-CB2E-68C7-D69F148A1F6D}"/>
    <pc:docChg chg="modSld sldOrd">
      <pc:chgData name="Guest User" userId="S::urn:spo:anon#fae002c16cd0e533009d514399cc3acdcdb8efed207e955b31402efd3c4410a8::" providerId="AD" clId="Web-{CB95928C-DB7F-CB2E-68C7-D69F148A1F6D}" dt="2023-10-19T17:14:26.864" v="230"/>
      <pc:docMkLst>
        <pc:docMk/>
      </pc:docMkLst>
      <pc:sldChg chg="modNotes">
        <pc:chgData name="Guest User" userId="S::urn:spo:anon#fae002c16cd0e533009d514399cc3acdcdb8efed207e955b31402efd3c4410a8::" providerId="AD" clId="Web-{CB95928C-DB7F-CB2E-68C7-D69F148A1F6D}" dt="2023-10-19T16:47:23.625" v="229"/>
        <pc:sldMkLst>
          <pc:docMk/>
          <pc:sldMk cId="1202587857" sldId="282"/>
        </pc:sldMkLst>
      </pc:sldChg>
      <pc:sldChg chg="ord">
        <pc:chgData name="Guest User" userId="S::urn:spo:anon#fae002c16cd0e533009d514399cc3acdcdb8efed207e955b31402efd3c4410a8::" providerId="AD" clId="Web-{CB95928C-DB7F-CB2E-68C7-D69F148A1F6D}" dt="2023-10-19T17:14:26.864" v="230"/>
        <pc:sldMkLst>
          <pc:docMk/>
          <pc:sldMk cId="2594909806" sldId="289"/>
        </pc:sldMkLst>
      </pc:sldChg>
    </pc:docChg>
  </pc:docChgLst>
  <pc:docChgLst>
    <pc:chgData name="Guest User" userId="S::urn:spo:anon#fae002c16cd0e533009d514399cc3acdcdb8efed207e955b31402efd3c4410a8::" providerId="AD" clId="Web-{5D7EBA56-8520-620A-B0D1-C003BC4A72E7}"/>
    <pc:docChg chg="modSld">
      <pc:chgData name="Guest User" userId="S::urn:spo:anon#fae002c16cd0e533009d514399cc3acdcdb8efed207e955b31402efd3c4410a8::" providerId="AD" clId="Web-{5D7EBA56-8520-620A-B0D1-C003BC4A72E7}" dt="2023-10-18T23:10:41.590" v="9"/>
      <pc:docMkLst>
        <pc:docMk/>
      </pc:docMkLst>
      <pc:sldChg chg="delSp">
        <pc:chgData name="Guest User" userId="S::urn:spo:anon#fae002c16cd0e533009d514399cc3acdcdb8efed207e955b31402efd3c4410a8::" providerId="AD" clId="Web-{5D7EBA56-8520-620A-B0D1-C003BC4A72E7}" dt="2023-10-18T23:09:58.558" v="1"/>
        <pc:sldMkLst>
          <pc:docMk/>
          <pc:sldMk cId="3955471034" sldId="281"/>
        </pc:sldMkLst>
        <pc:spChg chg="del">
          <ac:chgData name="Guest User" userId="S::urn:spo:anon#fae002c16cd0e533009d514399cc3acdcdb8efed207e955b31402efd3c4410a8::" providerId="AD" clId="Web-{5D7EBA56-8520-620A-B0D1-C003BC4A72E7}" dt="2023-10-18T23:09:58.558" v="1"/>
          <ac:spMkLst>
            <pc:docMk/>
            <pc:sldMk cId="3955471034" sldId="281"/>
            <ac:spMk id="9" creationId="{21B81730-FF2F-33AA-A229-C42956C0F117}"/>
          </ac:spMkLst>
        </pc:spChg>
      </pc:sldChg>
      <pc:sldChg chg="delSp">
        <pc:chgData name="Guest User" userId="S::urn:spo:anon#fae002c16cd0e533009d514399cc3acdcdb8efed207e955b31402efd3c4410a8::" providerId="AD" clId="Web-{5D7EBA56-8520-620A-B0D1-C003BC4A72E7}" dt="2023-10-18T23:09:52.620" v="0"/>
        <pc:sldMkLst>
          <pc:docMk/>
          <pc:sldMk cId="2191479162" sldId="285"/>
        </pc:sldMkLst>
        <pc:spChg chg="del">
          <ac:chgData name="Guest User" userId="S::urn:spo:anon#fae002c16cd0e533009d514399cc3acdcdb8efed207e955b31402efd3c4410a8::" providerId="AD" clId="Web-{5D7EBA56-8520-620A-B0D1-C003BC4A72E7}" dt="2023-10-18T23:09:52.620" v="0"/>
          <ac:spMkLst>
            <pc:docMk/>
            <pc:sldMk cId="2191479162" sldId="285"/>
            <ac:spMk id="9" creationId="{21B81730-FF2F-33AA-A229-C42956C0F117}"/>
          </ac:spMkLst>
        </pc:spChg>
      </pc:sldChg>
      <pc:sldChg chg="delSp">
        <pc:chgData name="Guest User" userId="S::urn:spo:anon#fae002c16cd0e533009d514399cc3acdcdb8efed207e955b31402efd3c4410a8::" providerId="AD" clId="Web-{5D7EBA56-8520-620A-B0D1-C003BC4A72E7}" dt="2023-10-18T23:10:06.667" v="2"/>
        <pc:sldMkLst>
          <pc:docMk/>
          <pc:sldMk cId="2594909806" sldId="289"/>
        </pc:sldMkLst>
        <pc:spChg chg="del">
          <ac:chgData name="Guest User" userId="S::urn:spo:anon#fae002c16cd0e533009d514399cc3acdcdb8efed207e955b31402efd3c4410a8::" providerId="AD" clId="Web-{5D7EBA56-8520-620A-B0D1-C003BC4A72E7}" dt="2023-10-18T23:10:06.667" v="2"/>
          <ac:spMkLst>
            <pc:docMk/>
            <pc:sldMk cId="2594909806" sldId="289"/>
            <ac:spMk id="9" creationId="{21B81730-FF2F-33AA-A229-C42956C0F117}"/>
          </ac:spMkLst>
        </pc:spChg>
      </pc:sldChg>
      <pc:sldChg chg="delSp">
        <pc:chgData name="Guest User" userId="S::urn:spo:anon#fae002c16cd0e533009d514399cc3acdcdb8efed207e955b31402efd3c4410a8::" providerId="AD" clId="Web-{5D7EBA56-8520-620A-B0D1-C003BC4A72E7}" dt="2023-10-18T23:10:38.355" v="8"/>
        <pc:sldMkLst>
          <pc:docMk/>
          <pc:sldMk cId="3480703334" sldId="320"/>
        </pc:sldMkLst>
        <pc:spChg chg="del">
          <ac:chgData name="Guest User" userId="S::urn:spo:anon#fae002c16cd0e533009d514399cc3acdcdb8efed207e955b31402efd3c4410a8::" providerId="AD" clId="Web-{5D7EBA56-8520-620A-B0D1-C003BC4A72E7}" dt="2023-10-18T23:10:38.355" v="8"/>
          <ac:spMkLst>
            <pc:docMk/>
            <pc:sldMk cId="3480703334" sldId="320"/>
            <ac:spMk id="9" creationId="{21B81730-FF2F-33AA-A229-C42956C0F117}"/>
          </ac:spMkLst>
        </pc:spChg>
      </pc:sldChg>
      <pc:sldChg chg="delSp">
        <pc:chgData name="Guest User" userId="S::urn:spo:anon#fae002c16cd0e533009d514399cc3acdcdb8efed207e955b31402efd3c4410a8::" providerId="AD" clId="Web-{5D7EBA56-8520-620A-B0D1-C003BC4A72E7}" dt="2023-10-18T23:10:41.590" v="9"/>
        <pc:sldMkLst>
          <pc:docMk/>
          <pc:sldMk cId="1801476081" sldId="321"/>
        </pc:sldMkLst>
        <pc:spChg chg="del">
          <ac:chgData name="Guest User" userId="S::urn:spo:anon#fae002c16cd0e533009d514399cc3acdcdb8efed207e955b31402efd3c4410a8::" providerId="AD" clId="Web-{5D7EBA56-8520-620A-B0D1-C003BC4A72E7}" dt="2023-10-18T23:10:41.590" v="9"/>
          <ac:spMkLst>
            <pc:docMk/>
            <pc:sldMk cId="1801476081" sldId="321"/>
            <ac:spMk id="9" creationId="{21B81730-FF2F-33AA-A229-C42956C0F117}"/>
          </ac:spMkLst>
        </pc:spChg>
      </pc:sldChg>
      <pc:sldChg chg="delSp">
        <pc:chgData name="Guest User" userId="S::urn:spo:anon#fae002c16cd0e533009d514399cc3acdcdb8efed207e955b31402efd3c4410a8::" providerId="AD" clId="Web-{5D7EBA56-8520-620A-B0D1-C003BC4A72E7}" dt="2023-10-18T23:10:11.855" v="3"/>
        <pc:sldMkLst>
          <pc:docMk/>
          <pc:sldMk cId="3688516907" sldId="639"/>
        </pc:sldMkLst>
        <pc:spChg chg="del">
          <ac:chgData name="Guest User" userId="S::urn:spo:anon#fae002c16cd0e533009d514399cc3acdcdb8efed207e955b31402efd3c4410a8::" providerId="AD" clId="Web-{5D7EBA56-8520-620A-B0D1-C003BC4A72E7}" dt="2023-10-18T23:10:11.855" v="3"/>
          <ac:spMkLst>
            <pc:docMk/>
            <pc:sldMk cId="3688516907" sldId="639"/>
            <ac:spMk id="9" creationId="{21B81730-FF2F-33AA-A229-C42956C0F117}"/>
          </ac:spMkLst>
        </pc:spChg>
      </pc:sldChg>
      <pc:sldChg chg="delSp">
        <pc:chgData name="Guest User" userId="S::urn:spo:anon#fae002c16cd0e533009d514399cc3acdcdb8efed207e955b31402efd3c4410a8::" providerId="AD" clId="Web-{5D7EBA56-8520-620A-B0D1-C003BC4A72E7}" dt="2023-10-18T23:10:17.136" v="4"/>
        <pc:sldMkLst>
          <pc:docMk/>
          <pc:sldMk cId="2290394950" sldId="640"/>
        </pc:sldMkLst>
        <pc:spChg chg="del">
          <ac:chgData name="Guest User" userId="S::urn:spo:anon#fae002c16cd0e533009d514399cc3acdcdb8efed207e955b31402efd3c4410a8::" providerId="AD" clId="Web-{5D7EBA56-8520-620A-B0D1-C003BC4A72E7}" dt="2023-10-18T23:10:17.136" v="4"/>
          <ac:spMkLst>
            <pc:docMk/>
            <pc:sldMk cId="2290394950" sldId="640"/>
            <ac:spMk id="9" creationId="{21B81730-FF2F-33AA-A229-C42956C0F117}"/>
          </ac:spMkLst>
        </pc:spChg>
      </pc:sldChg>
      <pc:sldChg chg="delSp">
        <pc:chgData name="Guest User" userId="S::urn:spo:anon#fae002c16cd0e533009d514399cc3acdcdb8efed207e955b31402efd3c4410a8::" providerId="AD" clId="Web-{5D7EBA56-8520-620A-B0D1-C003BC4A72E7}" dt="2023-10-18T23:10:30.261" v="7"/>
        <pc:sldMkLst>
          <pc:docMk/>
          <pc:sldMk cId="1980882240" sldId="641"/>
        </pc:sldMkLst>
        <pc:spChg chg="del">
          <ac:chgData name="Guest User" userId="S::urn:spo:anon#fae002c16cd0e533009d514399cc3acdcdb8efed207e955b31402efd3c4410a8::" providerId="AD" clId="Web-{5D7EBA56-8520-620A-B0D1-C003BC4A72E7}" dt="2023-10-18T23:10:30.261" v="7"/>
          <ac:spMkLst>
            <pc:docMk/>
            <pc:sldMk cId="1980882240" sldId="641"/>
            <ac:spMk id="9" creationId="{21B81730-FF2F-33AA-A229-C42956C0F117}"/>
          </ac:spMkLst>
        </pc:spChg>
      </pc:sldChg>
      <pc:sldChg chg="delSp">
        <pc:chgData name="Guest User" userId="S::urn:spo:anon#fae002c16cd0e533009d514399cc3acdcdb8efed207e955b31402efd3c4410a8::" providerId="AD" clId="Web-{5D7EBA56-8520-620A-B0D1-C003BC4A72E7}" dt="2023-10-18T23:10:26.667" v="6"/>
        <pc:sldMkLst>
          <pc:docMk/>
          <pc:sldMk cId="2636349606" sldId="653"/>
        </pc:sldMkLst>
        <pc:spChg chg="del">
          <ac:chgData name="Guest User" userId="S::urn:spo:anon#fae002c16cd0e533009d514399cc3acdcdb8efed207e955b31402efd3c4410a8::" providerId="AD" clId="Web-{5D7EBA56-8520-620A-B0D1-C003BC4A72E7}" dt="2023-10-18T23:10:26.667" v="6"/>
          <ac:spMkLst>
            <pc:docMk/>
            <pc:sldMk cId="2636349606" sldId="653"/>
            <ac:spMk id="9" creationId="{21B81730-FF2F-33AA-A229-C42956C0F117}"/>
          </ac:spMkLst>
        </pc:spChg>
      </pc:sldChg>
      <pc:sldChg chg="delSp">
        <pc:chgData name="Guest User" userId="S::urn:spo:anon#fae002c16cd0e533009d514399cc3acdcdb8efed207e955b31402efd3c4410a8::" providerId="AD" clId="Web-{5D7EBA56-8520-620A-B0D1-C003BC4A72E7}" dt="2023-10-18T23:10:20.824" v="5"/>
        <pc:sldMkLst>
          <pc:docMk/>
          <pc:sldMk cId="2737897976" sldId="654"/>
        </pc:sldMkLst>
        <pc:spChg chg="del">
          <ac:chgData name="Guest User" userId="S::urn:spo:anon#fae002c16cd0e533009d514399cc3acdcdb8efed207e955b31402efd3c4410a8::" providerId="AD" clId="Web-{5D7EBA56-8520-620A-B0D1-C003BC4A72E7}" dt="2023-10-18T23:10:20.824" v="5"/>
          <ac:spMkLst>
            <pc:docMk/>
            <pc:sldMk cId="2737897976" sldId="654"/>
            <ac:spMk id="9" creationId="{21B81730-FF2F-33AA-A229-C42956C0F117}"/>
          </ac:spMkLst>
        </pc:spChg>
      </pc:sldChg>
    </pc:docChg>
  </pc:docChgLst>
  <pc:docChgLst>
    <pc:chgData name="Kelly Crowe" userId="d5398468-e4c8-4ad2-8b39-3aa6d52bf96c" providerId="ADAL" clId="{4FF8FABB-692A-44CB-8FA7-0CDFB3378643}"/>
    <pc:docChg chg="undo custSel addSld delSld modSld sldOrd">
      <pc:chgData name="Kelly Crowe" userId="d5398468-e4c8-4ad2-8b39-3aa6d52bf96c" providerId="ADAL" clId="{4FF8FABB-692A-44CB-8FA7-0CDFB3378643}" dt="2023-11-01T16:29:41.709" v="7585" actId="20577"/>
      <pc:docMkLst>
        <pc:docMk/>
      </pc:docMkLst>
      <pc:sldChg chg="del">
        <pc:chgData name="Kelly Crowe" userId="d5398468-e4c8-4ad2-8b39-3aa6d52bf96c" providerId="ADAL" clId="{4FF8FABB-692A-44CB-8FA7-0CDFB3378643}" dt="2023-10-18T21:30:49.899" v="20" actId="2696"/>
        <pc:sldMkLst>
          <pc:docMk/>
          <pc:sldMk cId="163475548" sldId="269"/>
        </pc:sldMkLst>
      </pc:sldChg>
      <pc:sldChg chg="modSp mod modNotesTx">
        <pc:chgData name="Kelly Crowe" userId="d5398468-e4c8-4ad2-8b39-3aa6d52bf96c" providerId="ADAL" clId="{4FF8FABB-692A-44CB-8FA7-0CDFB3378643}" dt="2023-10-18T21:35:38.994" v="877" actId="20577"/>
        <pc:sldMkLst>
          <pc:docMk/>
          <pc:sldMk cId="3955471034" sldId="281"/>
        </pc:sldMkLst>
        <pc:spChg chg="mod">
          <ac:chgData name="Kelly Crowe" userId="d5398468-e4c8-4ad2-8b39-3aa6d52bf96c" providerId="ADAL" clId="{4FF8FABB-692A-44CB-8FA7-0CDFB3378643}" dt="2023-10-18T21:32:48.281" v="308" actId="20577"/>
          <ac:spMkLst>
            <pc:docMk/>
            <pc:sldMk cId="3955471034" sldId="281"/>
            <ac:spMk id="3" creationId="{F839BF3B-D6BE-A82D-C3F5-AA90BD2D639C}"/>
          </ac:spMkLst>
        </pc:spChg>
      </pc:sldChg>
      <pc:sldChg chg="modSp mod modNotesTx">
        <pc:chgData name="Kelly Crowe" userId="d5398468-e4c8-4ad2-8b39-3aa6d52bf96c" providerId="ADAL" clId="{4FF8FABB-692A-44CB-8FA7-0CDFB3378643}" dt="2023-10-18T21:31:09.561" v="50" actId="20577"/>
        <pc:sldMkLst>
          <pc:docMk/>
          <pc:sldMk cId="1202587857" sldId="282"/>
        </pc:sldMkLst>
        <pc:spChg chg="mod">
          <ac:chgData name="Kelly Crowe" userId="d5398468-e4c8-4ad2-8b39-3aa6d52bf96c" providerId="ADAL" clId="{4FF8FABB-692A-44CB-8FA7-0CDFB3378643}" dt="2023-10-18T21:30:44.563" v="19" actId="20577"/>
          <ac:spMkLst>
            <pc:docMk/>
            <pc:sldMk cId="1202587857" sldId="282"/>
            <ac:spMk id="8" creationId="{964A1598-C525-0142-8D52-B00FCC232B57}"/>
          </ac:spMkLst>
        </pc:spChg>
      </pc:sldChg>
      <pc:sldChg chg="addSp delSp modSp mod modNotesTx">
        <pc:chgData name="Kelly Crowe" userId="d5398468-e4c8-4ad2-8b39-3aa6d52bf96c" providerId="ADAL" clId="{4FF8FABB-692A-44CB-8FA7-0CDFB3378643}" dt="2023-10-18T22:09:43.724" v="3321" actId="20577"/>
        <pc:sldMkLst>
          <pc:docMk/>
          <pc:sldMk cId="2594909806" sldId="289"/>
        </pc:sldMkLst>
        <pc:spChg chg="mod">
          <ac:chgData name="Kelly Crowe" userId="d5398468-e4c8-4ad2-8b39-3aa6d52bf96c" providerId="ADAL" clId="{4FF8FABB-692A-44CB-8FA7-0CDFB3378643}" dt="2023-10-18T21:48:21.120" v="1867" actId="20577"/>
          <ac:spMkLst>
            <pc:docMk/>
            <pc:sldMk cId="2594909806" sldId="289"/>
            <ac:spMk id="2" creationId="{3CEE1994-087E-D125-F747-D09493A66562}"/>
          </ac:spMkLst>
        </pc:spChg>
        <pc:spChg chg="add mod">
          <ac:chgData name="Kelly Crowe" userId="d5398468-e4c8-4ad2-8b39-3aa6d52bf96c" providerId="ADAL" clId="{4FF8FABB-692A-44CB-8FA7-0CDFB3378643}" dt="2023-10-18T21:49:22.880" v="1874" actId="1076"/>
          <ac:spMkLst>
            <pc:docMk/>
            <pc:sldMk cId="2594909806" sldId="289"/>
            <ac:spMk id="3" creationId="{E1E8EBA4-00C9-3D95-ECB2-8B7ECA539A3F}"/>
          </ac:spMkLst>
        </pc:spChg>
        <pc:spChg chg="del">
          <ac:chgData name="Kelly Crowe" userId="d5398468-e4c8-4ad2-8b39-3aa6d52bf96c" providerId="ADAL" clId="{4FF8FABB-692A-44CB-8FA7-0CDFB3378643}" dt="2023-10-18T21:48:23.996" v="1868" actId="478"/>
          <ac:spMkLst>
            <pc:docMk/>
            <pc:sldMk cId="2594909806" sldId="289"/>
            <ac:spMk id="4" creationId="{909B81D7-84D1-D8CB-4B14-E79BEF135BB2}"/>
          </ac:spMkLst>
        </pc:spChg>
        <pc:spChg chg="add mod">
          <ac:chgData name="Kelly Crowe" userId="d5398468-e4c8-4ad2-8b39-3aa6d52bf96c" providerId="ADAL" clId="{4FF8FABB-692A-44CB-8FA7-0CDFB3378643}" dt="2023-10-18T21:49:48.056" v="1877"/>
          <ac:spMkLst>
            <pc:docMk/>
            <pc:sldMk cId="2594909806" sldId="289"/>
            <ac:spMk id="7" creationId="{291C658B-1655-8BA4-0D65-AD5D8BF77E16}"/>
          </ac:spMkLst>
        </pc:spChg>
        <pc:spChg chg="add del mod">
          <ac:chgData name="Kelly Crowe" userId="d5398468-e4c8-4ad2-8b39-3aa6d52bf96c" providerId="ADAL" clId="{4FF8FABB-692A-44CB-8FA7-0CDFB3378643}" dt="2023-10-18T22:07:35.565" v="3193" actId="2085"/>
          <ac:spMkLst>
            <pc:docMk/>
            <pc:sldMk cId="2594909806" sldId="289"/>
            <ac:spMk id="10" creationId="{BFCCC6A7-44B1-9F40-BFD6-CE80A3E5EA38}"/>
          </ac:spMkLst>
        </pc:spChg>
        <pc:spChg chg="add mod">
          <ac:chgData name="Kelly Crowe" userId="d5398468-e4c8-4ad2-8b39-3aa6d52bf96c" providerId="ADAL" clId="{4FF8FABB-692A-44CB-8FA7-0CDFB3378643}" dt="2023-10-18T22:07:35.565" v="3193" actId="2085"/>
          <ac:spMkLst>
            <pc:docMk/>
            <pc:sldMk cId="2594909806" sldId="289"/>
            <ac:spMk id="11" creationId="{777EA285-6F2C-B4C3-6829-ADDBB30BBDA1}"/>
          </ac:spMkLst>
        </pc:spChg>
        <pc:spChg chg="add mod">
          <ac:chgData name="Kelly Crowe" userId="d5398468-e4c8-4ad2-8b39-3aa6d52bf96c" providerId="ADAL" clId="{4FF8FABB-692A-44CB-8FA7-0CDFB3378643}" dt="2023-10-18T22:07:35.565" v="3193" actId="2085"/>
          <ac:spMkLst>
            <pc:docMk/>
            <pc:sldMk cId="2594909806" sldId="289"/>
            <ac:spMk id="13" creationId="{55A68720-42CA-861C-4B74-44A95BDC97B1}"/>
          </ac:spMkLst>
        </pc:spChg>
        <pc:spChg chg="add mod">
          <ac:chgData name="Kelly Crowe" userId="d5398468-e4c8-4ad2-8b39-3aa6d52bf96c" providerId="ADAL" clId="{4FF8FABB-692A-44CB-8FA7-0CDFB3378643}" dt="2023-10-18T22:07:35.565" v="3193" actId="2085"/>
          <ac:spMkLst>
            <pc:docMk/>
            <pc:sldMk cId="2594909806" sldId="289"/>
            <ac:spMk id="15" creationId="{43AE6EEF-7985-9261-96AF-138EF3745E2F}"/>
          </ac:spMkLst>
        </pc:spChg>
        <pc:spChg chg="add mod">
          <ac:chgData name="Kelly Crowe" userId="d5398468-e4c8-4ad2-8b39-3aa6d52bf96c" providerId="ADAL" clId="{4FF8FABB-692A-44CB-8FA7-0CDFB3378643}" dt="2023-10-18T22:07:35.565" v="3193" actId="2085"/>
          <ac:spMkLst>
            <pc:docMk/>
            <pc:sldMk cId="2594909806" sldId="289"/>
            <ac:spMk id="16" creationId="{2CDDCA88-5DFD-D3C0-2F84-E1CE70753AAA}"/>
          </ac:spMkLst>
        </pc:spChg>
        <pc:spChg chg="add mod">
          <ac:chgData name="Kelly Crowe" userId="d5398468-e4c8-4ad2-8b39-3aa6d52bf96c" providerId="ADAL" clId="{4FF8FABB-692A-44CB-8FA7-0CDFB3378643}" dt="2023-10-18T22:07:35.565" v="3193" actId="2085"/>
          <ac:spMkLst>
            <pc:docMk/>
            <pc:sldMk cId="2594909806" sldId="289"/>
            <ac:spMk id="17" creationId="{1C885E74-F96B-7E71-5492-3E9669AE5324}"/>
          </ac:spMkLst>
        </pc:spChg>
        <pc:spChg chg="add mod">
          <ac:chgData name="Kelly Crowe" userId="d5398468-e4c8-4ad2-8b39-3aa6d52bf96c" providerId="ADAL" clId="{4FF8FABB-692A-44CB-8FA7-0CDFB3378643}" dt="2023-10-18T22:08:34.701" v="3202" actId="1076"/>
          <ac:spMkLst>
            <pc:docMk/>
            <pc:sldMk cId="2594909806" sldId="289"/>
            <ac:spMk id="18" creationId="{D1F7E73A-24FB-AE77-96AF-651DE73CD5ED}"/>
          </ac:spMkLst>
        </pc:spChg>
        <pc:spChg chg="add mod">
          <ac:chgData name="Kelly Crowe" userId="d5398468-e4c8-4ad2-8b39-3aa6d52bf96c" providerId="ADAL" clId="{4FF8FABB-692A-44CB-8FA7-0CDFB3378643}" dt="2023-10-18T22:07:35.565" v="3193" actId="2085"/>
          <ac:spMkLst>
            <pc:docMk/>
            <pc:sldMk cId="2594909806" sldId="289"/>
            <ac:spMk id="19" creationId="{9B75AB90-49D1-8479-7523-E8448D6EEE24}"/>
          </ac:spMkLst>
        </pc:spChg>
        <pc:spChg chg="add mod">
          <ac:chgData name="Kelly Crowe" userId="d5398468-e4c8-4ad2-8b39-3aa6d52bf96c" providerId="ADAL" clId="{4FF8FABB-692A-44CB-8FA7-0CDFB3378643}" dt="2023-10-18T22:08:20.908" v="3197" actId="14100"/>
          <ac:spMkLst>
            <pc:docMk/>
            <pc:sldMk cId="2594909806" sldId="289"/>
            <ac:spMk id="20" creationId="{6C8D8188-28FE-D5B0-28E6-8DDD913B5475}"/>
          </ac:spMkLst>
        </pc:spChg>
        <pc:spChg chg="add mod">
          <ac:chgData name="Kelly Crowe" userId="d5398468-e4c8-4ad2-8b39-3aa6d52bf96c" providerId="ADAL" clId="{4FF8FABB-692A-44CB-8FA7-0CDFB3378643}" dt="2023-10-18T22:08:30.111" v="3199" actId="1076"/>
          <ac:spMkLst>
            <pc:docMk/>
            <pc:sldMk cId="2594909806" sldId="289"/>
            <ac:spMk id="21" creationId="{71300CC8-8E8E-7B4D-49EF-DE3D23253DD0}"/>
          </ac:spMkLst>
        </pc:spChg>
        <pc:spChg chg="add mod">
          <ac:chgData name="Kelly Crowe" userId="d5398468-e4c8-4ad2-8b39-3aa6d52bf96c" providerId="ADAL" clId="{4FF8FABB-692A-44CB-8FA7-0CDFB3378643}" dt="2023-10-18T22:09:02.291" v="3206" actId="14100"/>
          <ac:spMkLst>
            <pc:docMk/>
            <pc:sldMk cId="2594909806" sldId="289"/>
            <ac:spMk id="22" creationId="{C57305BF-4C25-E225-5981-DB95D6808580}"/>
          </ac:spMkLst>
        </pc:spChg>
        <pc:spChg chg="add mod">
          <ac:chgData name="Kelly Crowe" userId="d5398468-e4c8-4ad2-8b39-3aa6d52bf96c" providerId="ADAL" clId="{4FF8FABB-692A-44CB-8FA7-0CDFB3378643}" dt="2023-10-18T22:08:52.473" v="3205" actId="1076"/>
          <ac:spMkLst>
            <pc:docMk/>
            <pc:sldMk cId="2594909806" sldId="289"/>
            <ac:spMk id="23" creationId="{54C19F17-1707-455F-7779-26C8C29A28A8}"/>
          </ac:spMkLst>
        </pc:spChg>
        <pc:picChg chg="del">
          <ac:chgData name="Kelly Crowe" userId="d5398468-e4c8-4ad2-8b39-3aa6d52bf96c" providerId="ADAL" clId="{4FF8FABB-692A-44CB-8FA7-0CDFB3378643}" dt="2023-10-18T21:48:26.091" v="1869" actId="478"/>
          <ac:picMkLst>
            <pc:docMk/>
            <pc:sldMk cId="2594909806" sldId="289"/>
            <ac:picMk id="5" creationId="{2F7B909A-6969-0312-C87E-7A5CA5B7EDE2}"/>
          </ac:picMkLst>
        </pc:picChg>
        <pc:picChg chg="mod">
          <ac:chgData name="Kelly Crowe" userId="d5398468-e4c8-4ad2-8b39-3aa6d52bf96c" providerId="ADAL" clId="{4FF8FABB-692A-44CB-8FA7-0CDFB3378643}" dt="2023-10-18T22:00:11.978" v="2592" actId="1076"/>
          <ac:picMkLst>
            <pc:docMk/>
            <pc:sldMk cId="2594909806" sldId="289"/>
            <ac:picMk id="12" creationId="{6534F16A-F86E-AC28-2FAA-258831942992}"/>
          </ac:picMkLst>
        </pc:picChg>
      </pc:sldChg>
      <pc:sldChg chg="modNotesTx">
        <pc:chgData name="Kelly Crowe" userId="d5398468-e4c8-4ad2-8b39-3aa6d52bf96c" providerId="ADAL" clId="{4FF8FABB-692A-44CB-8FA7-0CDFB3378643}" dt="2023-10-18T23:06:55.565" v="6829" actId="20577"/>
        <pc:sldMkLst>
          <pc:docMk/>
          <pc:sldMk cId="3480703334" sldId="320"/>
        </pc:sldMkLst>
      </pc:sldChg>
      <pc:sldChg chg="modNotesTx">
        <pc:chgData name="Kelly Crowe" userId="d5398468-e4c8-4ad2-8b39-3aa6d52bf96c" providerId="ADAL" clId="{4FF8FABB-692A-44CB-8FA7-0CDFB3378643}" dt="2023-10-18T23:07:01.288" v="6830" actId="20577"/>
        <pc:sldMkLst>
          <pc:docMk/>
          <pc:sldMk cId="1801476081" sldId="321"/>
        </pc:sldMkLst>
      </pc:sldChg>
      <pc:sldChg chg="addSp delSp modSp mod">
        <pc:chgData name="Kelly Crowe" userId="d5398468-e4c8-4ad2-8b39-3aa6d52bf96c" providerId="ADAL" clId="{4FF8FABB-692A-44CB-8FA7-0CDFB3378643}" dt="2023-11-01T16:29:41.709" v="7585" actId="20577"/>
        <pc:sldMkLst>
          <pc:docMk/>
          <pc:sldMk cId="739038889" sldId="636"/>
        </pc:sldMkLst>
        <pc:spChg chg="del">
          <ac:chgData name="Kelly Crowe" userId="d5398468-e4c8-4ad2-8b39-3aa6d52bf96c" providerId="ADAL" clId="{4FF8FABB-692A-44CB-8FA7-0CDFB3378643}" dt="2023-10-18T21:36:04.985" v="905" actId="478"/>
          <ac:spMkLst>
            <pc:docMk/>
            <pc:sldMk cId="739038889" sldId="636"/>
            <ac:spMk id="2" creationId="{23F90E82-272F-59D6-C91C-C964FA69F5E2}"/>
          </ac:spMkLst>
        </pc:spChg>
        <pc:spChg chg="mod">
          <ac:chgData name="Kelly Crowe" userId="d5398468-e4c8-4ad2-8b39-3aa6d52bf96c" providerId="ADAL" clId="{4FF8FABB-692A-44CB-8FA7-0CDFB3378643}" dt="2023-10-18T21:35:58.341" v="904" actId="14100"/>
          <ac:spMkLst>
            <pc:docMk/>
            <pc:sldMk cId="739038889" sldId="636"/>
            <ac:spMk id="8" creationId="{4FC6D2A1-7F0E-499B-1F3A-EC53344B3004}"/>
          </ac:spMkLst>
        </pc:spChg>
        <pc:graphicFrameChg chg="add mod modGraphic">
          <ac:chgData name="Kelly Crowe" userId="d5398468-e4c8-4ad2-8b39-3aa6d52bf96c" providerId="ADAL" clId="{4FF8FABB-692A-44CB-8FA7-0CDFB3378643}" dt="2023-11-01T16:29:41.709" v="7585" actId="20577"/>
          <ac:graphicFrameMkLst>
            <pc:docMk/>
            <pc:sldMk cId="739038889" sldId="636"/>
            <ac:graphicFrameMk id="6" creationId="{292D1D5A-051A-4FA6-681E-48CE37B3EB93}"/>
          </ac:graphicFrameMkLst>
        </pc:graphicFrameChg>
      </pc:sldChg>
      <pc:sldChg chg="modSp mod modNotesTx">
        <pc:chgData name="Kelly Crowe" userId="d5398468-e4c8-4ad2-8b39-3aa6d52bf96c" providerId="ADAL" clId="{4FF8FABB-692A-44CB-8FA7-0CDFB3378643}" dt="2023-10-18T22:22:56.545" v="4765" actId="20577"/>
        <pc:sldMkLst>
          <pc:docMk/>
          <pc:sldMk cId="3688516907" sldId="639"/>
        </pc:sldMkLst>
        <pc:spChg chg="mod">
          <ac:chgData name="Kelly Crowe" userId="d5398468-e4c8-4ad2-8b39-3aa6d52bf96c" providerId="ADAL" clId="{4FF8FABB-692A-44CB-8FA7-0CDFB3378643}" dt="2023-10-18T22:09:57.726" v="3346" actId="20577"/>
          <ac:spMkLst>
            <pc:docMk/>
            <pc:sldMk cId="3688516907" sldId="639"/>
            <ac:spMk id="2" creationId="{3CEE1994-087E-D125-F747-D09493A66562}"/>
          </ac:spMkLst>
        </pc:spChg>
        <pc:spChg chg="mod">
          <ac:chgData name="Kelly Crowe" userId="d5398468-e4c8-4ad2-8b39-3aa6d52bf96c" providerId="ADAL" clId="{4FF8FABB-692A-44CB-8FA7-0CDFB3378643}" dt="2023-10-18T22:22:56.545" v="4765" actId="20577"/>
          <ac:spMkLst>
            <pc:docMk/>
            <pc:sldMk cId="3688516907" sldId="639"/>
            <ac:spMk id="3" creationId="{256C56DB-EDDB-FA59-DD41-19F1603CEB4B}"/>
          </ac:spMkLst>
        </pc:spChg>
        <pc:picChg chg="mod">
          <ac:chgData name="Kelly Crowe" userId="d5398468-e4c8-4ad2-8b39-3aa6d52bf96c" providerId="ADAL" clId="{4FF8FABB-692A-44CB-8FA7-0CDFB3378643}" dt="2023-10-18T22:18:16.528" v="4122" actId="1076"/>
          <ac:picMkLst>
            <pc:docMk/>
            <pc:sldMk cId="3688516907" sldId="639"/>
            <ac:picMk id="12" creationId="{6534F16A-F86E-AC28-2FAA-258831942992}"/>
          </ac:picMkLst>
        </pc:picChg>
      </pc:sldChg>
      <pc:sldChg chg="addSp delSp modSp mod modNotesTx">
        <pc:chgData name="Kelly Crowe" userId="d5398468-e4c8-4ad2-8b39-3aa6d52bf96c" providerId="ADAL" clId="{4FF8FABB-692A-44CB-8FA7-0CDFB3378643}" dt="2023-10-18T22:36:26.221" v="5027" actId="20577"/>
        <pc:sldMkLst>
          <pc:docMk/>
          <pc:sldMk cId="2290394950" sldId="640"/>
        </pc:sldMkLst>
        <pc:spChg chg="mod">
          <ac:chgData name="Kelly Crowe" userId="d5398468-e4c8-4ad2-8b39-3aa6d52bf96c" providerId="ADAL" clId="{4FF8FABB-692A-44CB-8FA7-0CDFB3378643}" dt="2023-10-18T22:30:06.621" v="4777" actId="20577"/>
          <ac:spMkLst>
            <pc:docMk/>
            <pc:sldMk cId="2290394950" sldId="640"/>
            <ac:spMk id="2" creationId="{3CEE1994-087E-D125-F747-D09493A66562}"/>
          </ac:spMkLst>
        </pc:spChg>
        <pc:spChg chg="del">
          <ac:chgData name="Kelly Crowe" userId="d5398468-e4c8-4ad2-8b39-3aa6d52bf96c" providerId="ADAL" clId="{4FF8FABB-692A-44CB-8FA7-0CDFB3378643}" dt="2023-10-18T22:32:14.759" v="4779" actId="478"/>
          <ac:spMkLst>
            <pc:docMk/>
            <pc:sldMk cId="2290394950" sldId="640"/>
            <ac:spMk id="4" creationId="{875B7CDC-0DDA-CD05-F81F-B4353F1A50B3}"/>
          </ac:spMkLst>
        </pc:spChg>
        <pc:spChg chg="add mod">
          <ac:chgData name="Kelly Crowe" userId="d5398468-e4c8-4ad2-8b39-3aa6d52bf96c" providerId="ADAL" clId="{4FF8FABB-692A-44CB-8FA7-0CDFB3378643}" dt="2023-10-18T22:34:56.139" v="4792" actId="14100"/>
          <ac:spMkLst>
            <pc:docMk/>
            <pc:sldMk cId="2290394950" sldId="640"/>
            <ac:spMk id="7" creationId="{ACDE1600-463B-5CC0-2D2D-E6EAADDB3F93}"/>
          </ac:spMkLst>
        </pc:spChg>
        <pc:spChg chg="add mod">
          <ac:chgData name="Kelly Crowe" userId="d5398468-e4c8-4ad2-8b39-3aa6d52bf96c" providerId="ADAL" clId="{4FF8FABB-692A-44CB-8FA7-0CDFB3378643}" dt="2023-10-18T22:35:02.798" v="4795" actId="14100"/>
          <ac:spMkLst>
            <pc:docMk/>
            <pc:sldMk cId="2290394950" sldId="640"/>
            <ac:spMk id="13" creationId="{E302F1EE-FE13-7623-BBF4-05E13CFEBC7A}"/>
          </ac:spMkLst>
        </pc:spChg>
        <pc:spChg chg="add mod">
          <ac:chgData name="Kelly Crowe" userId="d5398468-e4c8-4ad2-8b39-3aa6d52bf96c" providerId="ADAL" clId="{4FF8FABB-692A-44CB-8FA7-0CDFB3378643}" dt="2023-10-18T22:36:26.221" v="5027" actId="20577"/>
          <ac:spMkLst>
            <pc:docMk/>
            <pc:sldMk cId="2290394950" sldId="640"/>
            <ac:spMk id="15" creationId="{3FB0B759-458B-1661-8A1B-032E7CF97ECB}"/>
          </ac:spMkLst>
        </pc:spChg>
        <pc:picChg chg="add mod">
          <ac:chgData name="Kelly Crowe" userId="d5398468-e4c8-4ad2-8b39-3aa6d52bf96c" providerId="ADAL" clId="{4FF8FABB-692A-44CB-8FA7-0CDFB3378643}" dt="2023-10-18T22:34:43.457" v="4789" actId="14100"/>
          <ac:picMkLst>
            <pc:docMk/>
            <pc:sldMk cId="2290394950" sldId="640"/>
            <ac:picMk id="5" creationId="{747D926B-4EC0-08C3-8ED6-56FF72A43F57}"/>
          </ac:picMkLst>
        </pc:picChg>
        <pc:picChg chg="add mod">
          <ac:chgData name="Kelly Crowe" userId="d5398468-e4c8-4ad2-8b39-3aa6d52bf96c" providerId="ADAL" clId="{4FF8FABB-692A-44CB-8FA7-0CDFB3378643}" dt="2023-10-18T22:34:35.989" v="4788" actId="1076"/>
          <ac:picMkLst>
            <pc:docMk/>
            <pc:sldMk cId="2290394950" sldId="640"/>
            <ac:picMk id="11" creationId="{C9454FD1-7712-C8F4-FA3D-50B0F611579D}"/>
          </ac:picMkLst>
        </pc:picChg>
      </pc:sldChg>
      <pc:sldChg chg="addSp delSp modSp mod">
        <pc:chgData name="Kelly Crowe" userId="d5398468-e4c8-4ad2-8b39-3aa6d52bf96c" providerId="ADAL" clId="{4FF8FABB-692A-44CB-8FA7-0CDFB3378643}" dt="2023-10-19T18:02:53.811" v="7583" actId="20577"/>
        <pc:sldMkLst>
          <pc:docMk/>
          <pc:sldMk cId="1980882240" sldId="641"/>
        </pc:sldMkLst>
        <pc:spChg chg="add del mod">
          <ac:chgData name="Kelly Crowe" userId="d5398468-e4c8-4ad2-8b39-3aa6d52bf96c" providerId="ADAL" clId="{4FF8FABB-692A-44CB-8FA7-0CDFB3378643}" dt="2023-10-18T23:01:38.389" v="6683" actId="20577"/>
          <ac:spMkLst>
            <pc:docMk/>
            <pc:sldMk cId="1980882240" sldId="641"/>
            <ac:spMk id="2" creationId="{3CEE1994-087E-D125-F747-D09493A66562}"/>
          </ac:spMkLst>
        </pc:spChg>
        <pc:spChg chg="del">
          <ac:chgData name="Kelly Crowe" userId="d5398468-e4c8-4ad2-8b39-3aa6d52bf96c" providerId="ADAL" clId="{4FF8FABB-692A-44CB-8FA7-0CDFB3378643}" dt="2023-10-18T23:01:07.182" v="6644" actId="478"/>
          <ac:spMkLst>
            <pc:docMk/>
            <pc:sldMk cId="1980882240" sldId="641"/>
            <ac:spMk id="3" creationId="{984A549A-D68F-C3DF-A98E-4B5042BA0DC6}"/>
          </ac:spMkLst>
        </pc:spChg>
        <pc:spChg chg="add mod">
          <ac:chgData name="Kelly Crowe" userId="d5398468-e4c8-4ad2-8b39-3aa6d52bf96c" providerId="ADAL" clId="{4FF8FABB-692A-44CB-8FA7-0CDFB3378643}" dt="2023-10-19T18:01:03.845" v="7232" actId="14100"/>
          <ac:spMkLst>
            <pc:docMk/>
            <pc:sldMk cId="1980882240" sldId="641"/>
            <ac:spMk id="4" creationId="{E2305C3D-D197-A4C8-EB80-CBE56620FA20}"/>
          </ac:spMkLst>
        </pc:spChg>
        <pc:spChg chg="add mod">
          <ac:chgData name="Kelly Crowe" userId="d5398468-e4c8-4ad2-8b39-3aa6d52bf96c" providerId="ADAL" clId="{4FF8FABB-692A-44CB-8FA7-0CDFB3378643}" dt="2023-10-19T18:02:06.650" v="7378" actId="14100"/>
          <ac:spMkLst>
            <pc:docMk/>
            <pc:sldMk cId="1980882240" sldId="641"/>
            <ac:spMk id="5" creationId="{0D025871-5584-08F7-D06D-EB37247CF0F5}"/>
          </ac:spMkLst>
        </pc:spChg>
        <pc:spChg chg="add mod">
          <ac:chgData name="Kelly Crowe" userId="d5398468-e4c8-4ad2-8b39-3aa6d52bf96c" providerId="ADAL" clId="{4FF8FABB-692A-44CB-8FA7-0CDFB3378643}" dt="2023-10-19T18:00:39.270" v="7225" actId="14100"/>
          <ac:spMkLst>
            <pc:docMk/>
            <pc:sldMk cId="1980882240" sldId="641"/>
            <ac:spMk id="7" creationId="{32D401B4-429C-6154-8E97-21C09548EF28}"/>
          </ac:spMkLst>
        </pc:spChg>
        <pc:spChg chg="add mod">
          <ac:chgData name="Kelly Crowe" userId="d5398468-e4c8-4ad2-8b39-3aa6d52bf96c" providerId="ADAL" clId="{4FF8FABB-692A-44CB-8FA7-0CDFB3378643}" dt="2023-10-19T18:01:26.120" v="7296" actId="20577"/>
          <ac:spMkLst>
            <pc:docMk/>
            <pc:sldMk cId="1980882240" sldId="641"/>
            <ac:spMk id="10" creationId="{DF144A73-9D82-126B-AB35-7FE6B96B0FE0}"/>
          </ac:spMkLst>
        </pc:spChg>
        <pc:spChg chg="add mod">
          <ac:chgData name="Kelly Crowe" userId="d5398468-e4c8-4ad2-8b39-3aa6d52bf96c" providerId="ADAL" clId="{4FF8FABB-692A-44CB-8FA7-0CDFB3378643}" dt="2023-10-19T18:02:53.811" v="7583" actId="20577"/>
          <ac:spMkLst>
            <pc:docMk/>
            <pc:sldMk cId="1980882240" sldId="641"/>
            <ac:spMk id="11" creationId="{6109DED2-A2D5-A2E7-98C8-88A00493DDC3}"/>
          </ac:spMkLst>
        </pc:spChg>
        <pc:spChg chg="add mod">
          <ac:chgData name="Kelly Crowe" userId="d5398468-e4c8-4ad2-8b39-3aa6d52bf96c" providerId="ADAL" clId="{4FF8FABB-692A-44CB-8FA7-0CDFB3378643}" dt="2023-10-19T18:00:46.808" v="7227" actId="1076"/>
          <ac:spMkLst>
            <pc:docMk/>
            <pc:sldMk cId="1980882240" sldId="641"/>
            <ac:spMk id="13" creationId="{FDCE2C1E-F6F3-CF16-2002-48F618D603DE}"/>
          </ac:spMkLst>
        </pc:spChg>
      </pc:sldChg>
      <pc:sldChg chg="addSp delSp modSp del mod modNotesTx">
        <pc:chgData name="Kelly Crowe" userId="d5398468-e4c8-4ad2-8b39-3aa6d52bf96c" providerId="ADAL" clId="{4FF8FABB-692A-44CB-8FA7-0CDFB3378643}" dt="2023-10-18T23:06:45.673" v="6828" actId="47"/>
        <pc:sldMkLst>
          <pc:docMk/>
          <pc:sldMk cId="3185024526" sldId="642"/>
        </pc:sldMkLst>
        <pc:spChg chg="del">
          <ac:chgData name="Kelly Crowe" userId="d5398468-e4c8-4ad2-8b39-3aa6d52bf96c" providerId="ADAL" clId="{4FF8FABB-692A-44CB-8FA7-0CDFB3378643}" dt="2023-10-18T23:05:34.184" v="6790" actId="478"/>
          <ac:spMkLst>
            <pc:docMk/>
            <pc:sldMk cId="3185024526" sldId="642"/>
            <ac:spMk id="2" creationId="{3CEE1994-087E-D125-F747-D09493A66562}"/>
          </ac:spMkLst>
        </pc:spChg>
        <pc:spChg chg="add mod">
          <ac:chgData name="Kelly Crowe" userId="d5398468-e4c8-4ad2-8b39-3aa6d52bf96c" providerId="ADAL" clId="{4FF8FABB-692A-44CB-8FA7-0CDFB3378643}" dt="2023-10-18T23:06:30.430" v="6825" actId="1076"/>
          <ac:spMkLst>
            <pc:docMk/>
            <pc:sldMk cId="3185024526" sldId="642"/>
            <ac:spMk id="3" creationId="{2B2B283E-0B9D-D47C-7B19-97786658F684}"/>
          </ac:spMkLst>
        </pc:spChg>
        <pc:spChg chg="del">
          <ac:chgData name="Kelly Crowe" userId="d5398468-e4c8-4ad2-8b39-3aa6d52bf96c" providerId="ADAL" clId="{4FF8FABB-692A-44CB-8FA7-0CDFB3378643}" dt="2023-10-18T23:05:37.140" v="6791" actId="478"/>
          <ac:spMkLst>
            <pc:docMk/>
            <pc:sldMk cId="3185024526" sldId="642"/>
            <ac:spMk id="4" creationId="{4662E6AA-CC06-69E5-72B0-1F1651377EA8}"/>
          </ac:spMkLst>
        </pc:spChg>
        <pc:spChg chg="add del mod">
          <ac:chgData name="Kelly Crowe" userId="d5398468-e4c8-4ad2-8b39-3aa6d52bf96c" providerId="ADAL" clId="{4FF8FABB-692A-44CB-8FA7-0CDFB3378643}" dt="2023-10-18T23:06:31.509" v="6827"/>
          <ac:spMkLst>
            <pc:docMk/>
            <pc:sldMk cId="3185024526" sldId="642"/>
            <ac:spMk id="5" creationId="{AFA5B37B-5F3D-44D4-74AE-8F746045F6EC}"/>
          </ac:spMkLst>
        </pc:spChg>
      </pc:sldChg>
      <pc:sldChg chg="del">
        <pc:chgData name="Kelly Crowe" userId="d5398468-e4c8-4ad2-8b39-3aa6d52bf96c" providerId="ADAL" clId="{4FF8FABB-692A-44CB-8FA7-0CDFB3378643}" dt="2023-10-18T23:06:45.673" v="6828" actId="47"/>
        <pc:sldMkLst>
          <pc:docMk/>
          <pc:sldMk cId="2323471739" sldId="643"/>
        </pc:sldMkLst>
      </pc:sldChg>
      <pc:sldChg chg="del">
        <pc:chgData name="Kelly Crowe" userId="d5398468-e4c8-4ad2-8b39-3aa6d52bf96c" providerId="ADAL" clId="{4FF8FABB-692A-44CB-8FA7-0CDFB3378643}" dt="2023-10-18T23:06:45.673" v="6828" actId="47"/>
        <pc:sldMkLst>
          <pc:docMk/>
          <pc:sldMk cId="2284803357" sldId="644"/>
        </pc:sldMkLst>
      </pc:sldChg>
      <pc:sldChg chg="del">
        <pc:chgData name="Kelly Crowe" userId="d5398468-e4c8-4ad2-8b39-3aa6d52bf96c" providerId="ADAL" clId="{4FF8FABB-692A-44CB-8FA7-0CDFB3378643}" dt="2023-10-18T23:06:45.673" v="6828" actId="47"/>
        <pc:sldMkLst>
          <pc:docMk/>
          <pc:sldMk cId="4147525965" sldId="645"/>
        </pc:sldMkLst>
      </pc:sldChg>
      <pc:sldChg chg="del">
        <pc:chgData name="Kelly Crowe" userId="d5398468-e4c8-4ad2-8b39-3aa6d52bf96c" providerId="ADAL" clId="{4FF8FABB-692A-44CB-8FA7-0CDFB3378643}" dt="2023-10-18T23:06:45.673" v="6828" actId="47"/>
        <pc:sldMkLst>
          <pc:docMk/>
          <pc:sldMk cId="152285841" sldId="646"/>
        </pc:sldMkLst>
      </pc:sldChg>
      <pc:sldChg chg="del">
        <pc:chgData name="Kelly Crowe" userId="d5398468-e4c8-4ad2-8b39-3aa6d52bf96c" providerId="ADAL" clId="{4FF8FABB-692A-44CB-8FA7-0CDFB3378643}" dt="2023-10-18T23:06:45.673" v="6828" actId="47"/>
        <pc:sldMkLst>
          <pc:docMk/>
          <pc:sldMk cId="2904085940" sldId="647"/>
        </pc:sldMkLst>
      </pc:sldChg>
      <pc:sldChg chg="del">
        <pc:chgData name="Kelly Crowe" userId="d5398468-e4c8-4ad2-8b39-3aa6d52bf96c" providerId="ADAL" clId="{4FF8FABB-692A-44CB-8FA7-0CDFB3378643}" dt="2023-10-18T23:06:45.673" v="6828" actId="47"/>
        <pc:sldMkLst>
          <pc:docMk/>
          <pc:sldMk cId="4195674869" sldId="648"/>
        </pc:sldMkLst>
      </pc:sldChg>
      <pc:sldChg chg="del">
        <pc:chgData name="Kelly Crowe" userId="d5398468-e4c8-4ad2-8b39-3aa6d52bf96c" providerId="ADAL" clId="{4FF8FABB-692A-44CB-8FA7-0CDFB3378643}" dt="2023-10-18T23:06:45.673" v="6828" actId="47"/>
        <pc:sldMkLst>
          <pc:docMk/>
          <pc:sldMk cId="3763203035" sldId="649"/>
        </pc:sldMkLst>
      </pc:sldChg>
      <pc:sldChg chg="del">
        <pc:chgData name="Kelly Crowe" userId="d5398468-e4c8-4ad2-8b39-3aa6d52bf96c" providerId="ADAL" clId="{4FF8FABB-692A-44CB-8FA7-0CDFB3378643}" dt="2023-10-18T23:06:45.673" v="6828" actId="47"/>
        <pc:sldMkLst>
          <pc:docMk/>
          <pc:sldMk cId="2965491660" sldId="650"/>
        </pc:sldMkLst>
      </pc:sldChg>
      <pc:sldChg chg="del">
        <pc:chgData name="Kelly Crowe" userId="d5398468-e4c8-4ad2-8b39-3aa6d52bf96c" providerId="ADAL" clId="{4FF8FABB-692A-44CB-8FA7-0CDFB3378643}" dt="2023-10-18T23:06:45.673" v="6828" actId="47"/>
        <pc:sldMkLst>
          <pc:docMk/>
          <pc:sldMk cId="2700747427" sldId="651"/>
        </pc:sldMkLst>
      </pc:sldChg>
      <pc:sldChg chg="del">
        <pc:chgData name="Kelly Crowe" userId="d5398468-e4c8-4ad2-8b39-3aa6d52bf96c" providerId="ADAL" clId="{4FF8FABB-692A-44CB-8FA7-0CDFB3378643}" dt="2023-10-18T23:06:45.673" v="6828" actId="47"/>
        <pc:sldMkLst>
          <pc:docMk/>
          <pc:sldMk cId="1541195715" sldId="652"/>
        </pc:sldMkLst>
      </pc:sldChg>
      <pc:sldChg chg="addSp delSp modSp add mod">
        <pc:chgData name="Kelly Crowe" userId="d5398468-e4c8-4ad2-8b39-3aa6d52bf96c" providerId="ADAL" clId="{4FF8FABB-692A-44CB-8FA7-0CDFB3378643}" dt="2023-10-18T23:00:29.418" v="6643" actId="1076"/>
        <pc:sldMkLst>
          <pc:docMk/>
          <pc:sldMk cId="2636349606" sldId="653"/>
        </pc:sldMkLst>
        <pc:spChg chg="del">
          <ac:chgData name="Kelly Crowe" userId="d5398468-e4c8-4ad2-8b39-3aa6d52bf96c" providerId="ADAL" clId="{4FF8FABB-692A-44CB-8FA7-0CDFB3378643}" dt="2023-10-18T22:38:34.890" v="5037" actId="478"/>
          <ac:spMkLst>
            <pc:docMk/>
            <pc:sldMk cId="2636349606" sldId="653"/>
            <ac:spMk id="7" creationId="{ACDE1600-463B-5CC0-2D2D-E6EAADDB3F93}"/>
          </ac:spMkLst>
        </pc:spChg>
        <pc:spChg chg="del mod ord">
          <ac:chgData name="Kelly Crowe" userId="d5398468-e4c8-4ad2-8b39-3aa6d52bf96c" providerId="ADAL" clId="{4FF8FABB-692A-44CB-8FA7-0CDFB3378643}" dt="2023-10-18T22:48:43.339" v="5463" actId="478"/>
          <ac:spMkLst>
            <pc:docMk/>
            <pc:sldMk cId="2636349606" sldId="653"/>
            <ac:spMk id="13" creationId="{E302F1EE-FE13-7623-BBF4-05E13CFEBC7A}"/>
          </ac:spMkLst>
        </pc:spChg>
        <pc:spChg chg="del mod">
          <ac:chgData name="Kelly Crowe" userId="d5398468-e4c8-4ad2-8b39-3aa6d52bf96c" providerId="ADAL" clId="{4FF8FABB-692A-44CB-8FA7-0CDFB3378643}" dt="2023-10-18T22:48:48.517" v="5464" actId="478"/>
          <ac:spMkLst>
            <pc:docMk/>
            <pc:sldMk cId="2636349606" sldId="653"/>
            <ac:spMk id="15" creationId="{3FB0B759-458B-1661-8A1B-032E7CF97ECB}"/>
          </ac:spMkLst>
        </pc:spChg>
        <pc:spChg chg="add del mod">
          <ac:chgData name="Kelly Crowe" userId="d5398468-e4c8-4ad2-8b39-3aa6d52bf96c" providerId="ADAL" clId="{4FF8FABB-692A-44CB-8FA7-0CDFB3378643}" dt="2023-10-18T22:44:50.092" v="5459" actId="478"/>
          <ac:spMkLst>
            <pc:docMk/>
            <pc:sldMk cId="2636349606" sldId="653"/>
            <ac:spMk id="16" creationId="{A208E395-7BF7-03FF-BEE8-BC9BC990584E}"/>
          </ac:spMkLst>
        </pc:spChg>
        <pc:spChg chg="add mod">
          <ac:chgData name="Kelly Crowe" userId="d5398468-e4c8-4ad2-8b39-3aa6d52bf96c" providerId="ADAL" clId="{4FF8FABB-692A-44CB-8FA7-0CDFB3378643}" dt="2023-10-18T23:00:29.418" v="6643" actId="1076"/>
          <ac:spMkLst>
            <pc:docMk/>
            <pc:sldMk cId="2636349606" sldId="653"/>
            <ac:spMk id="21" creationId="{5E126C16-C3ED-8FCF-5DE6-42D58EB70A0D}"/>
          </ac:spMkLst>
        </pc:spChg>
        <pc:spChg chg="add mod">
          <ac:chgData name="Kelly Crowe" userId="d5398468-e4c8-4ad2-8b39-3aa6d52bf96c" providerId="ADAL" clId="{4FF8FABB-692A-44CB-8FA7-0CDFB3378643}" dt="2023-10-18T23:00:29.418" v="6643" actId="1076"/>
          <ac:spMkLst>
            <pc:docMk/>
            <pc:sldMk cId="2636349606" sldId="653"/>
            <ac:spMk id="22" creationId="{72CB57FB-E045-FF23-D454-95D310DBA488}"/>
          </ac:spMkLst>
        </pc:spChg>
        <pc:spChg chg="add mod">
          <ac:chgData name="Kelly Crowe" userId="d5398468-e4c8-4ad2-8b39-3aa6d52bf96c" providerId="ADAL" clId="{4FF8FABB-692A-44CB-8FA7-0CDFB3378643}" dt="2023-10-18T23:00:29.418" v="6643" actId="1076"/>
          <ac:spMkLst>
            <pc:docMk/>
            <pc:sldMk cId="2636349606" sldId="653"/>
            <ac:spMk id="23" creationId="{597C38F3-D203-D075-4FF1-C58C337B7493}"/>
          </ac:spMkLst>
        </pc:spChg>
        <pc:spChg chg="add mod">
          <ac:chgData name="Kelly Crowe" userId="d5398468-e4c8-4ad2-8b39-3aa6d52bf96c" providerId="ADAL" clId="{4FF8FABB-692A-44CB-8FA7-0CDFB3378643}" dt="2023-10-18T23:00:29.418" v="6643" actId="1076"/>
          <ac:spMkLst>
            <pc:docMk/>
            <pc:sldMk cId="2636349606" sldId="653"/>
            <ac:spMk id="24" creationId="{7A6ACDC8-E4D9-BA6E-FFA1-16FDF08C7A80}"/>
          </ac:spMkLst>
        </pc:spChg>
        <pc:spChg chg="add mod">
          <ac:chgData name="Kelly Crowe" userId="d5398468-e4c8-4ad2-8b39-3aa6d52bf96c" providerId="ADAL" clId="{4FF8FABB-692A-44CB-8FA7-0CDFB3378643}" dt="2023-10-18T23:00:29.418" v="6643" actId="1076"/>
          <ac:spMkLst>
            <pc:docMk/>
            <pc:sldMk cId="2636349606" sldId="653"/>
            <ac:spMk id="25" creationId="{F15C6D83-E0E9-A7B8-0590-CDBA3CECC40A}"/>
          </ac:spMkLst>
        </pc:spChg>
        <pc:picChg chg="add del mod ord">
          <ac:chgData name="Kelly Crowe" userId="d5398468-e4c8-4ad2-8b39-3aa6d52bf96c" providerId="ADAL" clId="{4FF8FABB-692A-44CB-8FA7-0CDFB3378643}" dt="2023-10-18T22:44:43.446" v="5458" actId="478"/>
          <ac:picMkLst>
            <pc:docMk/>
            <pc:sldMk cId="2636349606" sldId="653"/>
            <ac:picMk id="4" creationId="{AE7A138D-691C-6E7D-68C5-C0C82F654E4C}"/>
          </ac:picMkLst>
        </pc:picChg>
        <pc:picChg chg="del">
          <ac:chgData name="Kelly Crowe" userId="d5398468-e4c8-4ad2-8b39-3aa6d52bf96c" providerId="ADAL" clId="{4FF8FABB-692A-44CB-8FA7-0CDFB3378643}" dt="2023-10-18T22:38:18.609" v="5029" actId="478"/>
          <ac:picMkLst>
            <pc:docMk/>
            <pc:sldMk cId="2636349606" sldId="653"/>
            <ac:picMk id="5" creationId="{747D926B-4EC0-08C3-8ED6-56FF72A43F57}"/>
          </ac:picMkLst>
        </pc:picChg>
        <pc:picChg chg="del">
          <ac:chgData name="Kelly Crowe" userId="d5398468-e4c8-4ad2-8b39-3aa6d52bf96c" providerId="ADAL" clId="{4FF8FABB-692A-44CB-8FA7-0CDFB3378643}" dt="2023-10-18T22:39:01.735" v="5055" actId="478"/>
          <ac:picMkLst>
            <pc:docMk/>
            <pc:sldMk cId="2636349606" sldId="653"/>
            <ac:picMk id="11" creationId="{C9454FD1-7712-C8F4-FA3D-50B0F611579D}"/>
          </ac:picMkLst>
        </pc:picChg>
        <pc:picChg chg="add del mod">
          <ac:chgData name="Kelly Crowe" userId="d5398468-e4c8-4ad2-8b39-3aa6d52bf96c" providerId="ADAL" clId="{4FF8FABB-692A-44CB-8FA7-0CDFB3378643}" dt="2023-10-18T22:48:39.654" v="5462" actId="478"/>
          <ac:picMkLst>
            <pc:docMk/>
            <pc:sldMk cId="2636349606" sldId="653"/>
            <ac:picMk id="18" creationId="{5F356331-5E4F-0CC7-10E7-FF73CD89C62F}"/>
          </ac:picMkLst>
        </pc:picChg>
        <pc:picChg chg="add mod modCrop">
          <ac:chgData name="Kelly Crowe" userId="d5398468-e4c8-4ad2-8b39-3aa6d52bf96c" providerId="ADAL" clId="{4FF8FABB-692A-44CB-8FA7-0CDFB3378643}" dt="2023-10-18T22:49:06.604" v="5467" actId="1076"/>
          <ac:picMkLst>
            <pc:docMk/>
            <pc:sldMk cId="2636349606" sldId="653"/>
            <ac:picMk id="20" creationId="{0A67F2AE-2C8C-ED54-4DD6-3E6ECE3EF095}"/>
          </ac:picMkLst>
        </pc:picChg>
      </pc:sldChg>
      <pc:sldChg chg="modSp add mod ord">
        <pc:chgData name="Kelly Crowe" userId="d5398468-e4c8-4ad2-8b39-3aa6d52bf96c" providerId="ADAL" clId="{4FF8FABB-692A-44CB-8FA7-0CDFB3378643}" dt="2023-10-18T22:44:36.010" v="5457"/>
        <pc:sldMkLst>
          <pc:docMk/>
          <pc:sldMk cId="2737897976" sldId="654"/>
        </pc:sldMkLst>
        <pc:spChg chg="mod">
          <ac:chgData name="Kelly Crowe" userId="d5398468-e4c8-4ad2-8b39-3aa6d52bf96c" providerId="ADAL" clId="{4FF8FABB-692A-44CB-8FA7-0CDFB3378643}" dt="2023-10-18T22:44:26.621" v="5455" actId="20577"/>
          <ac:spMkLst>
            <pc:docMk/>
            <pc:sldMk cId="2737897976" sldId="654"/>
            <ac:spMk id="15" creationId="{3FB0B759-458B-1661-8A1B-032E7CF97ECB}"/>
          </ac:spMkLst>
        </pc:spChg>
      </pc:sldChg>
    </pc:docChg>
  </pc:docChgLst>
  <pc:docChgLst>
    <pc:chgData name="Guest User" userId="S::urn:spo:anon#fae002c16cd0e533009d514399cc3acdcdb8efed207e955b31402efd3c4410a8::" providerId="AD" clId="Web-{6EEB20F5-E3F9-88C8-0F9A-7C499F158DD3}"/>
    <pc:docChg chg="modSld">
      <pc:chgData name="Guest User" userId="S::urn:spo:anon#fae002c16cd0e533009d514399cc3acdcdb8efed207e955b31402efd3c4410a8::" providerId="AD" clId="Web-{6EEB20F5-E3F9-88C8-0F9A-7C499F158DD3}" dt="2023-10-19T11:31:24.604" v="26"/>
      <pc:docMkLst>
        <pc:docMk/>
      </pc:docMkLst>
      <pc:sldChg chg="modNotes">
        <pc:chgData name="Guest User" userId="S::urn:spo:anon#fae002c16cd0e533009d514399cc3acdcdb8efed207e955b31402efd3c4410a8::" providerId="AD" clId="Web-{6EEB20F5-E3F9-88C8-0F9A-7C499F158DD3}" dt="2023-10-19T11:31:24.604" v="26"/>
        <pc:sldMkLst>
          <pc:docMk/>
          <pc:sldMk cId="1202587857" sldId="282"/>
        </pc:sldMkLst>
      </pc:sldChg>
    </pc:docChg>
  </pc:docChgLst>
  <pc:docChgLst>
    <pc:chgData name="Guest User" userId="S::urn:spo:anon#fae002c16cd0e533009d514399cc3acdcdb8efed207e955b31402efd3c4410a8::" providerId="AD" clId="Web-{3E5275C3-C8E2-73B4-178A-687506652236}"/>
    <pc:docChg chg="modSld">
      <pc:chgData name="Guest User" userId="S::urn:spo:anon#fae002c16cd0e533009d514399cc3acdcdb8efed207e955b31402efd3c4410a8::" providerId="AD" clId="Web-{3E5275C3-C8E2-73B4-178A-687506652236}" dt="2023-10-19T18:10:32.798" v="17"/>
      <pc:docMkLst>
        <pc:docMk/>
      </pc:docMkLst>
      <pc:sldChg chg="modNotes">
        <pc:chgData name="Guest User" userId="S::urn:spo:anon#fae002c16cd0e533009d514399cc3acdcdb8efed207e955b31402efd3c4410a8::" providerId="AD" clId="Web-{3E5275C3-C8E2-73B4-178A-687506652236}" dt="2023-10-19T18:10:32.798" v="17"/>
        <pc:sldMkLst>
          <pc:docMk/>
          <pc:sldMk cId="2191479162" sldId="2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781198-7C1C-0749-81F5-40070CDD4D63}"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355AC5-D681-B545-A7C6-9DCDDDD0DEFD}" type="slidenum">
              <a:rPr lang="en-US" smtClean="0"/>
              <a:t>‹#›</a:t>
            </a:fld>
            <a:endParaRPr lang="en-US"/>
          </a:p>
        </p:txBody>
      </p:sp>
    </p:spTree>
    <p:extLst>
      <p:ext uri="{BB962C8B-B14F-4D97-AF65-F5344CB8AC3E}">
        <p14:creationId xmlns:p14="http://schemas.microsoft.com/office/powerpoint/2010/main" val="664528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cameras</a:t>
            </a:r>
          </a:p>
          <a:p>
            <a:r>
              <a:rPr lang="en-US"/>
              <a:t>Round dance photo in background as people arrive</a:t>
            </a:r>
            <a:endParaRPr lang="en-US">
              <a:cs typeface="Calibri"/>
            </a:endParaRPr>
          </a:p>
          <a:p>
            <a:endParaRPr lang="en-US"/>
          </a:p>
          <a:p>
            <a:r>
              <a:rPr lang="en-US" b="1" u="sng"/>
              <a:t>Norma - Housekeeping </a:t>
            </a:r>
            <a:endParaRPr lang="en-US" b="1" u="sng">
              <a:cs typeface="Calibri"/>
            </a:endParaRPr>
          </a:p>
          <a:p>
            <a:endParaRPr lang="en-US"/>
          </a:p>
          <a:p>
            <a:r>
              <a:rPr lang="en-US"/>
              <a:t>Hello, and thank you for joining us today.  This is Norma Brown, your Zoom coordinator. </a:t>
            </a:r>
            <a:endParaRPr lang="en-US">
              <a:cs typeface="Calibri" panose="020F0502020204030204"/>
            </a:endParaRPr>
          </a:p>
          <a:p>
            <a:endParaRPr lang="en-US"/>
          </a:p>
          <a:p>
            <a:r>
              <a:rPr lang="en-US"/>
              <a:t>Before we begin, there are a few housekeeping items for our time together.  All participants are not muted so please press the Mute button until you are ready to speak.  I encourage you to share your comments in the Chat Box, and we will go over them during our broadcast. </a:t>
            </a:r>
            <a:endParaRPr lang="en-US">
              <a:cs typeface="Calibri" panose="020F0502020204030204"/>
            </a:endParaRPr>
          </a:p>
          <a:p>
            <a:endParaRPr lang="en-US"/>
          </a:p>
          <a:p>
            <a:r>
              <a:rPr lang="en-US"/>
              <a:t>With that, I’d like to introduce Carla Knapp, National Vice President for Native Services, joining us today to begin today’s mandatory TRAIL session, Program Overview and Reporting.</a:t>
            </a:r>
            <a:endParaRPr lang="en-US">
              <a:cs typeface="Calibri" panose="020F0502020204030204"/>
            </a:endParaRPr>
          </a:p>
          <a:p>
            <a:r>
              <a:rPr lang="en-US"/>
              <a:t>Carla, I’m turning this over to you! </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BEEB4D64-D071-EF4E-85C4-6865692B843B}" type="slidenum">
              <a:rPr lang="en-US" smtClean="0"/>
              <a:t>1</a:t>
            </a:fld>
            <a:endParaRPr lang="en-US"/>
          </a:p>
        </p:txBody>
      </p:sp>
    </p:spTree>
    <p:extLst>
      <p:ext uri="{BB962C8B-B14F-4D97-AF65-F5344CB8AC3E}">
        <p14:creationId xmlns:p14="http://schemas.microsoft.com/office/powerpoint/2010/main" val="4624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10</a:t>
            </a:fld>
            <a:endParaRPr lang="en-US"/>
          </a:p>
        </p:txBody>
      </p:sp>
    </p:spTree>
    <p:extLst>
      <p:ext uri="{BB962C8B-B14F-4D97-AF65-F5344CB8AC3E}">
        <p14:creationId xmlns:p14="http://schemas.microsoft.com/office/powerpoint/2010/main" val="3898419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11</a:t>
            </a:fld>
            <a:endParaRPr lang="en-US"/>
          </a:p>
        </p:txBody>
      </p:sp>
    </p:spTree>
    <p:extLst>
      <p:ext uri="{BB962C8B-B14F-4D97-AF65-F5344CB8AC3E}">
        <p14:creationId xmlns:p14="http://schemas.microsoft.com/office/powerpoint/2010/main" val="460434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12</a:t>
            </a:fld>
            <a:endParaRPr lang="en-US"/>
          </a:p>
        </p:txBody>
      </p:sp>
    </p:spTree>
    <p:extLst>
      <p:ext uri="{BB962C8B-B14F-4D97-AF65-F5344CB8AC3E}">
        <p14:creationId xmlns:p14="http://schemas.microsoft.com/office/powerpoint/2010/main" val="260364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Calibri" panose="020F0502020204030204" pitchFamily="34" charset="0"/>
              </a:rPr>
              <a:t>Carla Closing Remarks</a:t>
            </a:r>
            <a:endParaRPr lang="en-US"/>
          </a:p>
        </p:txBody>
      </p:sp>
      <p:sp>
        <p:nvSpPr>
          <p:cNvPr id="4" name="Slide Number Placeholder 3"/>
          <p:cNvSpPr>
            <a:spLocks noGrp="1"/>
          </p:cNvSpPr>
          <p:nvPr>
            <p:ph type="sldNum" sz="quarter" idx="5"/>
          </p:nvPr>
        </p:nvSpPr>
        <p:spPr/>
        <p:txBody>
          <a:bodyPr/>
          <a:lstStyle/>
          <a:p>
            <a:fld id="{6E355AC5-D681-B545-A7C6-9DCDDDD0DEFD}" type="slidenum">
              <a:rPr lang="en-US" smtClean="0"/>
              <a:t>13</a:t>
            </a:fld>
            <a:endParaRPr lang="en-US"/>
          </a:p>
        </p:txBody>
      </p:sp>
    </p:spTree>
    <p:extLst>
      <p:ext uri="{BB962C8B-B14F-4D97-AF65-F5344CB8AC3E}">
        <p14:creationId xmlns:p14="http://schemas.microsoft.com/office/powerpoint/2010/main" val="722097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a:cs typeface="Calibri"/>
              </a:rPr>
              <a:t>Carla</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fontAlgn="base"/>
            <a:r>
              <a:rPr lang="en-US" sz="1800" b="0" i="0" u="none" strike="noStrike">
                <a:solidFill>
                  <a:srgbClr val="000000"/>
                </a:solidFill>
                <a:effectLst/>
                <a:latin typeface="Calibri"/>
                <a:cs typeface="Calibri"/>
              </a:rPr>
              <a:t>Thank you Norma and welcome everyone to our third training TRAIL 2023 New Grantee webinar</a:t>
            </a:r>
            <a:r>
              <a:rPr lang="en-US" sz="1800">
                <a:solidFill>
                  <a:srgbClr val="000000"/>
                </a:solidFill>
                <a:latin typeface="Calibri"/>
                <a:cs typeface="Calibri"/>
              </a:rPr>
              <a:t> and congratulations on your grant award</a:t>
            </a:r>
            <a:r>
              <a:rPr lang="en-US" sz="1800" b="0" i="0" u="none" strike="noStrike">
                <a:solidFill>
                  <a:srgbClr val="000000"/>
                </a:solidFill>
                <a:effectLst/>
                <a:latin typeface="Calibri"/>
                <a:cs typeface="Calibri"/>
              </a:rPr>
              <a:t>.......we hope that you enjoy</a:t>
            </a:r>
            <a:r>
              <a:rPr lang="en-US" sz="1800">
                <a:solidFill>
                  <a:srgbClr val="000000"/>
                </a:solidFill>
                <a:latin typeface="Calibri"/>
                <a:cs typeface="Calibri"/>
              </a:rPr>
              <a:t>  the last two trainings and the</a:t>
            </a:r>
            <a:r>
              <a:rPr lang="en-US" sz="1800" b="0" i="0" u="none" strike="noStrike">
                <a:solidFill>
                  <a:srgbClr val="000000"/>
                </a:solidFill>
                <a:effectLst/>
                <a:latin typeface="Calibri"/>
                <a:cs typeface="Calibri"/>
              </a:rPr>
              <a:t> next 60 minutes together and find the informational valuable as you begin to implement your TRAIL program. </a:t>
            </a:r>
            <a:r>
              <a:rPr lang="en-US" sz="1800">
                <a:solidFill>
                  <a:srgbClr val="000000"/>
                </a:solidFill>
                <a:latin typeface="Calibri"/>
                <a:cs typeface="Calibri"/>
              </a:rPr>
              <a:t> And as shared on the previous calls, we are in this together, program implementation, grant reporting are going to be critical to our success together.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endParaRPr lang="en-US" sz="1800">
              <a:solidFill>
                <a:srgbClr val="444444"/>
              </a:solidFill>
              <a:latin typeface="Calibri"/>
              <a:cs typeface="Calibri"/>
            </a:endParaRPr>
          </a:p>
          <a:p>
            <a:r>
              <a:rPr lang="en-US" sz="1800">
                <a:solidFill>
                  <a:srgbClr val="444444"/>
                </a:solidFill>
                <a:latin typeface="Calibri"/>
                <a:ea typeface="Calibri"/>
                <a:cs typeface="Calibri"/>
              </a:rPr>
              <a:t>Now I would like to turn it over to our Senior Director of Federal Grants Impact and Performance Kelly Crowe</a:t>
            </a:r>
            <a:endParaRPr lang="en-US" sz="1800">
              <a:solidFill>
                <a:srgbClr val="444444"/>
              </a:solidFill>
              <a:latin typeface="Calibri"/>
              <a:cs typeface="Calibri"/>
            </a:endParaRPr>
          </a:p>
          <a:p>
            <a:pPr algn="l" rtl="0" fontAlgn="base"/>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Next slide....</a:t>
            </a:r>
            <a:endParaRPr lang="en-US" b="0" i="0">
              <a:solidFill>
                <a:srgbClr val="444444"/>
              </a:solidFill>
              <a:effectLst/>
              <a:latin typeface="Calibri"/>
              <a:cs typeface="Calibri"/>
            </a:endParaRPr>
          </a:p>
          <a:p>
            <a:endParaRPr lang="en-US"/>
          </a:p>
          <a:p>
            <a:r>
              <a:rPr lang="en-US"/>
              <a:t> ​</a:t>
            </a:r>
            <a:endParaRPr lang="en-US">
              <a:cs typeface="Calibri"/>
            </a:endParaRPr>
          </a:p>
        </p:txBody>
      </p:sp>
      <p:sp>
        <p:nvSpPr>
          <p:cNvPr id="4" name="Slide Number Placeholder 3"/>
          <p:cNvSpPr>
            <a:spLocks noGrp="1"/>
          </p:cNvSpPr>
          <p:nvPr>
            <p:ph type="sldNum" sz="quarter" idx="5"/>
          </p:nvPr>
        </p:nvSpPr>
        <p:spPr/>
        <p:txBody>
          <a:bodyPr/>
          <a:lstStyle/>
          <a:p>
            <a:fld id="{6E355AC5-D681-B545-A7C6-9DCDDDD0DEFD}" type="slidenum">
              <a:rPr lang="en-US" smtClean="0"/>
              <a:t>2</a:t>
            </a:fld>
            <a:endParaRPr lang="en-US"/>
          </a:p>
        </p:txBody>
      </p:sp>
    </p:spTree>
    <p:extLst>
      <p:ext uri="{BB962C8B-B14F-4D97-AF65-F5344CB8AC3E}">
        <p14:creationId xmlns:p14="http://schemas.microsoft.com/office/powerpoint/2010/main" val="1619664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a:solidFill>
                  <a:srgbClr val="444444"/>
                </a:solidFill>
                <a:latin typeface="Calibri"/>
                <a:cs typeface="Calibri"/>
              </a:rPr>
              <a:t>Kelly:</a:t>
            </a:r>
          </a:p>
          <a:p>
            <a:pPr fontAlgn="base"/>
            <a:r>
              <a:rPr lang="en-US" sz="1800" b="0" i="0">
                <a:solidFill>
                  <a:srgbClr val="444444"/>
                </a:solidFill>
                <a:effectLst/>
                <a:latin typeface="Calibri"/>
                <a:cs typeface="Calibri"/>
              </a:rPr>
              <a:t>Thank you Carla. Today’s webinar will be less of a presentation than a discussion (hopefully). We will start with clarifying the grant components and implementation strategies for a successful grant. We will then request that our grantees from the past years share some best practices to support new grantees. Finally, we will hear from new grantees about any questions that have arisen for them over the past two trainings.</a:t>
            </a: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3</a:t>
            </a:fld>
            <a:endParaRPr lang="en-US"/>
          </a:p>
        </p:txBody>
      </p:sp>
    </p:spTree>
    <p:extLst>
      <p:ext uri="{BB962C8B-B14F-4D97-AF65-F5344CB8AC3E}">
        <p14:creationId xmlns:p14="http://schemas.microsoft.com/office/powerpoint/2010/main" val="4025217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355AC5-D681-B545-A7C6-9DCDDDD0DEFD}" type="slidenum">
              <a:rPr lang="en-US" smtClean="0"/>
              <a:t>4</a:t>
            </a:fld>
            <a:endParaRPr lang="en-US"/>
          </a:p>
        </p:txBody>
      </p:sp>
    </p:spTree>
    <p:extLst>
      <p:ext uri="{BB962C8B-B14F-4D97-AF65-F5344CB8AC3E}">
        <p14:creationId xmlns:p14="http://schemas.microsoft.com/office/powerpoint/2010/main" val="3549813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90000"/>
              </a:lnSpc>
              <a:buFont typeface="Wingdings" panose="05000000000000000000" pitchFamily="2" charset="2"/>
              <a:buChar char="Ø"/>
              <a:defRPr/>
            </a:pPr>
            <a:r>
              <a:rPr lang="en-US" sz="1200">
                <a:latin typeface="Arial" panose="020B0604020202020204" pitchFamily="34" charset="0"/>
                <a:cs typeface="Arial" panose="020B0604020202020204" pitchFamily="34" charset="0"/>
              </a:rPr>
              <a:t>Clubs can split the youth into multiple cohorts and run multiple 12-week implementation cycles (i.e. once Q2 and once in Q4)</a:t>
            </a:r>
          </a:p>
          <a:p>
            <a:pPr marL="342900" indent="-342900">
              <a:lnSpc>
                <a:spcPct val="90000"/>
              </a:lnSpc>
              <a:buFont typeface="Wingdings" panose="05000000000000000000" pitchFamily="2" charset="2"/>
              <a:buChar char="Ø"/>
              <a:defRPr/>
            </a:pPr>
            <a:r>
              <a:rPr lang="en-US" sz="1200">
                <a:latin typeface="Arial" panose="020B0604020202020204" pitchFamily="34" charset="0"/>
                <a:cs typeface="Arial" panose="020B0604020202020204" pitchFamily="34" charset="0"/>
              </a:rPr>
              <a:t>Connect with community partners such as health services, elders, etc. to have them provide training for staff, guest speakers for youth, participation in healthy snack demonstrations, or physical/recreational activities</a:t>
            </a:r>
          </a:p>
          <a:p>
            <a:pPr marL="342900" indent="-342900">
              <a:lnSpc>
                <a:spcPct val="90000"/>
              </a:lnSpc>
              <a:buFont typeface="Wingdings" panose="05000000000000000000" pitchFamily="2" charset="2"/>
              <a:buChar char="Ø"/>
              <a:defRPr/>
            </a:pPr>
            <a:r>
              <a:rPr lang="en-US" sz="1200">
                <a:latin typeface="Arial" panose="020B0604020202020204" pitchFamily="34" charset="0"/>
                <a:cs typeface="Arial" panose="020B0604020202020204" pitchFamily="34" charset="0"/>
              </a:rPr>
              <a:t>Purchase supplies outlined in the budget at the beginning of the grant so they can be used for the programs. If you wait until the end of the grant, you may not be able to purchase the supplies since they won’t have relevance to program implementation</a:t>
            </a:r>
          </a:p>
          <a:p>
            <a:pPr marL="342900" indent="-342900">
              <a:lnSpc>
                <a:spcPct val="90000"/>
              </a:lnSpc>
              <a:buFont typeface="Wingdings" panose="05000000000000000000" pitchFamily="2" charset="2"/>
              <a:buChar char="Ø"/>
              <a:defRPr/>
            </a:pPr>
            <a:endParaRPr lang="en-US" sz="1200">
              <a:latin typeface="+mj-lt"/>
              <a:cs typeface="Times New Roman"/>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5</a:t>
            </a:fld>
            <a:endParaRPr lang="en-US"/>
          </a:p>
        </p:txBody>
      </p:sp>
    </p:spTree>
    <p:extLst>
      <p:ext uri="{BB962C8B-B14F-4D97-AF65-F5344CB8AC3E}">
        <p14:creationId xmlns:p14="http://schemas.microsoft.com/office/powerpoint/2010/main" val="2690171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only a sample as Clubs can decide when they want to run the various components of the program.</a:t>
            </a:r>
          </a:p>
        </p:txBody>
      </p:sp>
      <p:sp>
        <p:nvSpPr>
          <p:cNvPr id="4" name="Slide Number Placeholder 3"/>
          <p:cNvSpPr>
            <a:spLocks noGrp="1"/>
          </p:cNvSpPr>
          <p:nvPr>
            <p:ph type="sldNum" sz="quarter" idx="5"/>
          </p:nvPr>
        </p:nvSpPr>
        <p:spPr/>
        <p:txBody>
          <a:bodyPr/>
          <a:lstStyle/>
          <a:p>
            <a:fld id="{BEEB4D64-D071-EF4E-85C4-6865692B843B}" type="slidenum">
              <a:rPr lang="en-US" smtClean="0"/>
              <a:t>6</a:t>
            </a:fld>
            <a:endParaRPr lang="en-US"/>
          </a:p>
        </p:txBody>
      </p:sp>
    </p:spTree>
    <p:extLst>
      <p:ext uri="{BB962C8B-B14F-4D97-AF65-F5344CB8AC3E}">
        <p14:creationId xmlns:p14="http://schemas.microsoft.com/office/powerpoint/2010/main" val="3233440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7</a:t>
            </a:fld>
            <a:endParaRPr lang="en-US"/>
          </a:p>
        </p:txBody>
      </p:sp>
    </p:spTree>
    <p:extLst>
      <p:ext uri="{BB962C8B-B14F-4D97-AF65-F5344CB8AC3E}">
        <p14:creationId xmlns:p14="http://schemas.microsoft.com/office/powerpoint/2010/main" val="95291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8</a:t>
            </a:fld>
            <a:endParaRPr lang="en-US"/>
          </a:p>
        </p:txBody>
      </p:sp>
    </p:spTree>
    <p:extLst>
      <p:ext uri="{BB962C8B-B14F-4D97-AF65-F5344CB8AC3E}">
        <p14:creationId xmlns:p14="http://schemas.microsoft.com/office/powerpoint/2010/main" val="3424664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9</a:t>
            </a:fld>
            <a:endParaRPr lang="en-US"/>
          </a:p>
        </p:txBody>
      </p:sp>
    </p:spTree>
    <p:extLst>
      <p:ext uri="{BB962C8B-B14F-4D97-AF65-F5344CB8AC3E}">
        <p14:creationId xmlns:p14="http://schemas.microsoft.com/office/powerpoint/2010/main" val="2109556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036A-DA7C-1C49-B593-D76ADB86D0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958177-8FD1-E745-A102-E8BA2AD986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A9E8FB-60BC-4649-969B-48E795396F29}"/>
              </a:ext>
            </a:extLst>
          </p:cNvPr>
          <p:cNvSpPr>
            <a:spLocks noGrp="1"/>
          </p:cNvSpPr>
          <p:nvPr>
            <p:ph type="dt" sz="half" idx="10"/>
          </p:nvPr>
        </p:nvSpPr>
        <p:spPr/>
        <p:txBody>
          <a:bodyPr/>
          <a:lstStyle/>
          <a:p>
            <a:fld id="{07CFD7A7-7070-874B-8A08-511620D5051F}" type="datetimeFigureOut">
              <a:rPr lang="en-US" smtClean="0"/>
              <a:t>11/1/2023</a:t>
            </a:fld>
            <a:endParaRPr lang="en-US"/>
          </a:p>
        </p:txBody>
      </p:sp>
      <p:sp>
        <p:nvSpPr>
          <p:cNvPr id="5" name="Footer Placeholder 4">
            <a:extLst>
              <a:ext uri="{FF2B5EF4-FFF2-40B4-BE49-F238E27FC236}">
                <a16:creationId xmlns:a16="http://schemas.microsoft.com/office/drawing/2014/main" id="{7D7C0B7C-9983-4142-AA46-C90A8D6CFE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11C7E-37FD-C84D-8AE3-16208C383221}"/>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3884117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FC1FF-3FE1-C645-8002-12A6870385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DB2110-7794-C841-AB85-C63D5118BB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24BB1-80E7-9B44-9072-2A498DB162F4}"/>
              </a:ext>
            </a:extLst>
          </p:cNvPr>
          <p:cNvSpPr>
            <a:spLocks noGrp="1"/>
          </p:cNvSpPr>
          <p:nvPr>
            <p:ph type="dt" sz="half" idx="10"/>
          </p:nvPr>
        </p:nvSpPr>
        <p:spPr/>
        <p:txBody>
          <a:bodyPr/>
          <a:lstStyle/>
          <a:p>
            <a:fld id="{07CFD7A7-7070-874B-8A08-511620D5051F}" type="datetimeFigureOut">
              <a:rPr lang="en-US" smtClean="0"/>
              <a:t>11/1/2023</a:t>
            </a:fld>
            <a:endParaRPr lang="en-US"/>
          </a:p>
        </p:txBody>
      </p:sp>
      <p:sp>
        <p:nvSpPr>
          <p:cNvPr id="5" name="Footer Placeholder 4">
            <a:extLst>
              <a:ext uri="{FF2B5EF4-FFF2-40B4-BE49-F238E27FC236}">
                <a16:creationId xmlns:a16="http://schemas.microsoft.com/office/drawing/2014/main" id="{769D11A4-73D7-194D-9593-25F45BE12E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06DA1-14BA-F340-BD22-B9C3B7F8165F}"/>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1063433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A7B9F4-A20E-F64D-B63C-D7EF7A59F2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4E9D11-67BC-3845-8E9B-DDA588794B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A49C73-E7CC-2D42-B7BB-7F36A10BD5F9}"/>
              </a:ext>
            </a:extLst>
          </p:cNvPr>
          <p:cNvSpPr>
            <a:spLocks noGrp="1"/>
          </p:cNvSpPr>
          <p:nvPr>
            <p:ph type="dt" sz="half" idx="10"/>
          </p:nvPr>
        </p:nvSpPr>
        <p:spPr/>
        <p:txBody>
          <a:bodyPr/>
          <a:lstStyle/>
          <a:p>
            <a:fld id="{07CFD7A7-7070-874B-8A08-511620D5051F}" type="datetimeFigureOut">
              <a:rPr lang="en-US" smtClean="0"/>
              <a:t>11/1/2023</a:t>
            </a:fld>
            <a:endParaRPr lang="en-US"/>
          </a:p>
        </p:txBody>
      </p:sp>
      <p:sp>
        <p:nvSpPr>
          <p:cNvPr id="5" name="Footer Placeholder 4">
            <a:extLst>
              <a:ext uri="{FF2B5EF4-FFF2-40B4-BE49-F238E27FC236}">
                <a16:creationId xmlns:a16="http://schemas.microsoft.com/office/drawing/2014/main" id="{4B627544-B170-634A-B943-1E40D78DA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7EFF2-CF5F-8F44-9AB8-D3F221D56D91}"/>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3832856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D9163-C317-B44B-BB08-F7355DA9E2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9CEC99-B583-934A-863F-661A4545E9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6FEAB0-EA96-454F-97DD-E677C98C4E02}"/>
              </a:ext>
            </a:extLst>
          </p:cNvPr>
          <p:cNvSpPr>
            <a:spLocks noGrp="1"/>
          </p:cNvSpPr>
          <p:nvPr>
            <p:ph type="dt" sz="half" idx="10"/>
          </p:nvPr>
        </p:nvSpPr>
        <p:spPr/>
        <p:txBody>
          <a:bodyPr/>
          <a:lstStyle/>
          <a:p>
            <a:fld id="{07CFD7A7-7070-874B-8A08-511620D5051F}" type="datetimeFigureOut">
              <a:rPr lang="en-US" smtClean="0"/>
              <a:t>11/1/2023</a:t>
            </a:fld>
            <a:endParaRPr lang="en-US"/>
          </a:p>
        </p:txBody>
      </p:sp>
      <p:sp>
        <p:nvSpPr>
          <p:cNvPr id="5" name="Footer Placeholder 4">
            <a:extLst>
              <a:ext uri="{FF2B5EF4-FFF2-40B4-BE49-F238E27FC236}">
                <a16:creationId xmlns:a16="http://schemas.microsoft.com/office/drawing/2014/main" id="{28DB2F60-2B42-1446-BF86-770EBBEF1F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48E42-526E-E746-9696-27F1A102F59F}"/>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778807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E4954-42A6-7841-B8C0-EA1E613F8D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E49E48-A281-4F42-90E3-5D477634A5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5AB42F-07EE-004C-8F3E-AC09C0F1CDCB}"/>
              </a:ext>
            </a:extLst>
          </p:cNvPr>
          <p:cNvSpPr>
            <a:spLocks noGrp="1"/>
          </p:cNvSpPr>
          <p:nvPr>
            <p:ph type="dt" sz="half" idx="10"/>
          </p:nvPr>
        </p:nvSpPr>
        <p:spPr/>
        <p:txBody>
          <a:bodyPr/>
          <a:lstStyle/>
          <a:p>
            <a:fld id="{07CFD7A7-7070-874B-8A08-511620D5051F}" type="datetimeFigureOut">
              <a:rPr lang="en-US" smtClean="0"/>
              <a:t>11/1/2023</a:t>
            </a:fld>
            <a:endParaRPr lang="en-US"/>
          </a:p>
        </p:txBody>
      </p:sp>
      <p:sp>
        <p:nvSpPr>
          <p:cNvPr id="5" name="Footer Placeholder 4">
            <a:extLst>
              <a:ext uri="{FF2B5EF4-FFF2-40B4-BE49-F238E27FC236}">
                <a16:creationId xmlns:a16="http://schemas.microsoft.com/office/drawing/2014/main" id="{BEFDBF30-DFA9-AA46-86D5-46C16036C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89A635-AB8C-8C46-B64F-E50DD91CB633}"/>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710857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3F059-53E6-A845-9C0E-38F8C3EB4E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3F82E0-E4E1-CF4B-85FD-E765BE0524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FF58FA-28F8-604A-A1D5-5DC813ED85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C50299-791A-3145-8D67-3F3EBD6F5C71}"/>
              </a:ext>
            </a:extLst>
          </p:cNvPr>
          <p:cNvSpPr>
            <a:spLocks noGrp="1"/>
          </p:cNvSpPr>
          <p:nvPr>
            <p:ph type="dt" sz="half" idx="10"/>
          </p:nvPr>
        </p:nvSpPr>
        <p:spPr/>
        <p:txBody>
          <a:bodyPr/>
          <a:lstStyle/>
          <a:p>
            <a:fld id="{07CFD7A7-7070-874B-8A08-511620D5051F}" type="datetimeFigureOut">
              <a:rPr lang="en-US" smtClean="0"/>
              <a:t>11/1/2023</a:t>
            </a:fld>
            <a:endParaRPr lang="en-US"/>
          </a:p>
        </p:txBody>
      </p:sp>
      <p:sp>
        <p:nvSpPr>
          <p:cNvPr id="6" name="Footer Placeholder 5">
            <a:extLst>
              <a:ext uri="{FF2B5EF4-FFF2-40B4-BE49-F238E27FC236}">
                <a16:creationId xmlns:a16="http://schemas.microsoft.com/office/drawing/2014/main" id="{4F782578-6E21-8C48-9990-EDEF8F6166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A4E31F-1141-A846-BC55-404322CE0EE3}"/>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233358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B172-089C-4247-A29F-0166F44DFC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0F8E21-2846-3247-B0DC-1555428C08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56DB9C-E5DD-3E4A-BD25-3AA9121A0D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89094E-2B75-D341-8FBF-B06F1CE410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5B425E-ACE4-F446-A883-C8D79F5C3B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24532A-8177-9046-BFDE-4A08AE599DE1}"/>
              </a:ext>
            </a:extLst>
          </p:cNvPr>
          <p:cNvSpPr>
            <a:spLocks noGrp="1"/>
          </p:cNvSpPr>
          <p:nvPr>
            <p:ph type="dt" sz="half" idx="10"/>
          </p:nvPr>
        </p:nvSpPr>
        <p:spPr/>
        <p:txBody>
          <a:bodyPr/>
          <a:lstStyle/>
          <a:p>
            <a:fld id="{07CFD7A7-7070-874B-8A08-511620D5051F}" type="datetimeFigureOut">
              <a:rPr lang="en-US" smtClean="0"/>
              <a:t>11/1/2023</a:t>
            </a:fld>
            <a:endParaRPr lang="en-US"/>
          </a:p>
        </p:txBody>
      </p:sp>
      <p:sp>
        <p:nvSpPr>
          <p:cNvPr id="8" name="Footer Placeholder 7">
            <a:extLst>
              <a:ext uri="{FF2B5EF4-FFF2-40B4-BE49-F238E27FC236}">
                <a16:creationId xmlns:a16="http://schemas.microsoft.com/office/drawing/2014/main" id="{2B1DC57A-F5BC-1F4C-B1D0-A084328782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82B9F6-A3F1-A74B-AA3D-C9D22CBF4F3C}"/>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496241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28E8F-F068-9647-A348-E504D7A3F8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96CC9E-19EB-C54F-8B9D-38E2037B0929}"/>
              </a:ext>
            </a:extLst>
          </p:cNvPr>
          <p:cNvSpPr>
            <a:spLocks noGrp="1"/>
          </p:cNvSpPr>
          <p:nvPr>
            <p:ph type="dt" sz="half" idx="10"/>
          </p:nvPr>
        </p:nvSpPr>
        <p:spPr/>
        <p:txBody>
          <a:bodyPr/>
          <a:lstStyle/>
          <a:p>
            <a:fld id="{07CFD7A7-7070-874B-8A08-511620D5051F}" type="datetimeFigureOut">
              <a:rPr lang="en-US" smtClean="0"/>
              <a:t>11/1/2023</a:t>
            </a:fld>
            <a:endParaRPr lang="en-US"/>
          </a:p>
        </p:txBody>
      </p:sp>
      <p:sp>
        <p:nvSpPr>
          <p:cNvPr id="4" name="Footer Placeholder 3">
            <a:extLst>
              <a:ext uri="{FF2B5EF4-FFF2-40B4-BE49-F238E27FC236}">
                <a16:creationId xmlns:a16="http://schemas.microsoft.com/office/drawing/2014/main" id="{76CA53A7-08F6-AA43-8C0B-2611DA76DF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E1701F-6C4A-3C4D-986B-A907A115292B}"/>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872308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575A0B-D7BD-EF40-998D-904BE183DE94}"/>
              </a:ext>
            </a:extLst>
          </p:cNvPr>
          <p:cNvSpPr>
            <a:spLocks noGrp="1"/>
          </p:cNvSpPr>
          <p:nvPr>
            <p:ph type="dt" sz="half" idx="10"/>
          </p:nvPr>
        </p:nvSpPr>
        <p:spPr/>
        <p:txBody>
          <a:bodyPr/>
          <a:lstStyle/>
          <a:p>
            <a:fld id="{07CFD7A7-7070-874B-8A08-511620D5051F}" type="datetimeFigureOut">
              <a:rPr lang="en-US" smtClean="0"/>
              <a:t>11/1/2023</a:t>
            </a:fld>
            <a:endParaRPr lang="en-US"/>
          </a:p>
        </p:txBody>
      </p:sp>
      <p:sp>
        <p:nvSpPr>
          <p:cNvPr id="3" name="Footer Placeholder 2">
            <a:extLst>
              <a:ext uri="{FF2B5EF4-FFF2-40B4-BE49-F238E27FC236}">
                <a16:creationId xmlns:a16="http://schemas.microsoft.com/office/drawing/2014/main" id="{E7B1C9B3-9832-6242-839A-07ECB70242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F2C56A-E659-0C4D-BC76-DE7B8FA2B93E}"/>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1206601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8FDFB-CC0A-A249-A98F-7CD58B952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4657B9-A321-1A46-A801-AF159D0F93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B1D5F1-0E36-ED4F-B1E8-34D926606E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08778-6DD1-E947-8A22-232DE71BDD0A}"/>
              </a:ext>
            </a:extLst>
          </p:cNvPr>
          <p:cNvSpPr>
            <a:spLocks noGrp="1"/>
          </p:cNvSpPr>
          <p:nvPr>
            <p:ph type="dt" sz="half" idx="10"/>
          </p:nvPr>
        </p:nvSpPr>
        <p:spPr/>
        <p:txBody>
          <a:bodyPr/>
          <a:lstStyle/>
          <a:p>
            <a:fld id="{07CFD7A7-7070-874B-8A08-511620D5051F}" type="datetimeFigureOut">
              <a:rPr lang="en-US" smtClean="0"/>
              <a:t>11/1/2023</a:t>
            </a:fld>
            <a:endParaRPr lang="en-US"/>
          </a:p>
        </p:txBody>
      </p:sp>
      <p:sp>
        <p:nvSpPr>
          <p:cNvPr id="6" name="Footer Placeholder 5">
            <a:extLst>
              <a:ext uri="{FF2B5EF4-FFF2-40B4-BE49-F238E27FC236}">
                <a16:creationId xmlns:a16="http://schemas.microsoft.com/office/drawing/2014/main" id="{46A58DF6-94E4-404D-B4AE-73F3BC100C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F90A1A-57AB-7E48-AEC9-47B507814D46}"/>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2636106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54206-39BE-AA45-BE89-D60DCD6329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19A105-04B0-094B-A47B-8D2097B036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2A9CBC-35CC-1C4F-A937-474C58DC5E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DBBF6-9DB4-6E4B-A808-320D4DC0D1E8}"/>
              </a:ext>
            </a:extLst>
          </p:cNvPr>
          <p:cNvSpPr>
            <a:spLocks noGrp="1"/>
          </p:cNvSpPr>
          <p:nvPr>
            <p:ph type="dt" sz="half" idx="10"/>
          </p:nvPr>
        </p:nvSpPr>
        <p:spPr/>
        <p:txBody>
          <a:bodyPr/>
          <a:lstStyle/>
          <a:p>
            <a:fld id="{07CFD7A7-7070-874B-8A08-511620D5051F}" type="datetimeFigureOut">
              <a:rPr lang="en-US" smtClean="0"/>
              <a:t>11/1/2023</a:t>
            </a:fld>
            <a:endParaRPr lang="en-US"/>
          </a:p>
        </p:txBody>
      </p:sp>
      <p:sp>
        <p:nvSpPr>
          <p:cNvPr id="6" name="Footer Placeholder 5">
            <a:extLst>
              <a:ext uri="{FF2B5EF4-FFF2-40B4-BE49-F238E27FC236}">
                <a16:creationId xmlns:a16="http://schemas.microsoft.com/office/drawing/2014/main" id="{70D440B3-980B-1A4C-B257-93B182926A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9AF581-6777-614C-B89F-BC53AB9C57D6}"/>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3242926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26FE7E-F30D-F147-9900-88497797B8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459072-E81B-A146-BCB2-AFAB158FAB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7D3085-596A-0145-89E4-81654AABAF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CFD7A7-7070-874B-8A08-511620D5051F}" type="datetimeFigureOut">
              <a:rPr lang="en-US" smtClean="0"/>
              <a:t>11/1/2023</a:t>
            </a:fld>
            <a:endParaRPr lang="en-US"/>
          </a:p>
        </p:txBody>
      </p:sp>
      <p:sp>
        <p:nvSpPr>
          <p:cNvPr id="5" name="Footer Placeholder 4">
            <a:extLst>
              <a:ext uri="{FF2B5EF4-FFF2-40B4-BE49-F238E27FC236}">
                <a16:creationId xmlns:a16="http://schemas.microsoft.com/office/drawing/2014/main" id="{92467A7D-49CC-E141-AB7F-3F41AF43C9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677B4E-5D78-0244-BFF2-76C28AC354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2EAC81-DB46-D949-8F55-A1EEDDE83A54}" type="slidenum">
              <a:rPr lang="en-US" smtClean="0"/>
              <a:t>‹#›</a:t>
            </a:fld>
            <a:endParaRPr lang="en-US"/>
          </a:p>
        </p:txBody>
      </p:sp>
    </p:spTree>
    <p:extLst>
      <p:ext uri="{BB962C8B-B14F-4D97-AF65-F5344CB8AC3E}">
        <p14:creationId xmlns:p14="http://schemas.microsoft.com/office/powerpoint/2010/main" val="1721381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hyperlink" Target="mailto:lvander@ncai.org" TargetMode="External"/><Relationship Id="rId3" Type="http://schemas.openxmlformats.org/officeDocument/2006/relationships/image" Target="../media/image1.png"/><Relationship Id="rId7" Type="http://schemas.openxmlformats.org/officeDocument/2006/relationships/hyperlink" Target="mailto:cknapp@bgca.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acaffee@bgca.org"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00000"/>
              </a:lnSpc>
            </a:pPr>
            <a:r>
              <a:rPr lang="en-US" sz="4800" b="1">
                <a:solidFill>
                  <a:schemeClr val="accent6">
                    <a:lumMod val="50000"/>
                  </a:schemeClr>
                </a:solidFill>
                <a:latin typeface="Libre Baskerville" panose="02000000000000000000" pitchFamily="2" charset="0"/>
              </a:rPr>
              <a:t>Welcome!</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pic>
        <p:nvPicPr>
          <p:cNvPr id="4" name="Picture 3">
            <a:extLst>
              <a:ext uri="{FF2B5EF4-FFF2-40B4-BE49-F238E27FC236}">
                <a16:creationId xmlns:a16="http://schemas.microsoft.com/office/drawing/2014/main" id="{C1C5056B-626E-D084-AE1F-83233323CB73}"/>
              </a:ext>
            </a:extLst>
          </p:cNvPr>
          <p:cNvPicPr>
            <a:picLocks noChangeAspect="1"/>
          </p:cNvPicPr>
          <p:nvPr/>
        </p:nvPicPr>
        <p:blipFill>
          <a:blip r:embed="rId6"/>
          <a:stretch>
            <a:fillRect/>
          </a:stretch>
        </p:blipFill>
        <p:spPr>
          <a:xfrm>
            <a:off x="2468503" y="1394797"/>
            <a:ext cx="7254994" cy="5346626"/>
          </a:xfrm>
          <a:prstGeom prst="rect">
            <a:avLst/>
          </a:prstGeom>
        </p:spPr>
      </p:pic>
      <p:pic>
        <p:nvPicPr>
          <p:cNvPr id="10" name="Picture 6" descr="A picture containing person, indoor, ceiling, people">
            <a:extLst>
              <a:ext uri="{FF2B5EF4-FFF2-40B4-BE49-F238E27FC236}">
                <a16:creationId xmlns:a16="http://schemas.microsoft.com/office/drawing/2014/main" id="{FFA2660A-1F60-55E7-02DE-90C6398771EB}"/>
              </a:ext>
            </a:extLst>
          </p:cNvPr>
          <p:cNvPicPr>
            <a:picLocks noChangeAspect="1"/>
          </p:cNvPicPr>
          <p:nvPr/>
        </p:nvPicPr>
        <p:blipFill>
          <a:blip r:embed="rId7"/>
          <a:stretch>
            <a:fillRect/>
          </a:stretch>
        </p:blipFill>
        <p:spPr>
          <a:xfrm>
            <a:off x="2513322" y="1412006"/>
            <a:ext cx="7441183" cy="5487766"/>
          </a:xfrm>
          <a:prstGeom prst="rect">
            <a:avLst/>
          </a:prstGeom>
        </p:spPr>
      </p:pic>
    </p:spTree>
    <p:extLst>
      <p:ext uri="{BB962C8B-B14F-4D97-AF65-F5344CB8AC3E}">
        <p14:creationId xmlns:p14="http://schemas.microsoft.com/office/powerpoint/2010/main" val="2191479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34473"/>
            <a:ext cx="12199951" cy="1372494"/>
          </a:xfrm>
          <a:prstGeom prst="rect">
            <a:avLst/>
          </a:prstGeom>
        </p:spPr>
      </p:pic>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2" name="object 2">
            <a:extLst>
              <a:ext uri="{FF2B5EF4-FFF2-40B4-BE49-F238E27FC236}">
                <a16:creationId xmlns:a16="http://schemas.microsoft.com/office/drawing/2014/main" id="{3CEE1994-087E-D125-F747-D09493A66562}"/>
              </a:ext>
            </a:extLst>
          </p:cNvPr>
          <p:cNvSpPr txBox="1"/>
          <p:nvPr/>
        </p:nvSpPr>
        <p:spPr>
          <a:xfrm>
            <a:off x="1401975" y="354471"/>
            <a:ext cx="8353697" cy="553998"/>
          </a:xfrm>
          <a:prstGeom prst="rect">
            <a:avLst/>
          </a:prstGeom>
        </p:spPr>
        <p:txBody>
          <a:bodyPr vert="horz" wrap="square" lIns="0" tIns="0" rIns="0" bIns="0" rtlCol="0">
            <a:spAutoFit/>
          </a:bodyPr>
          <a:lstStyle/>
          <a:p>
            <a:pPr marL="12700" algn="ctr">
              <a:defRPr/>
            </a:pPr>
            <a:r>
              <a:rPr lang="en-US" altLang="en-US" sz="3600" b="1">
                <a:solidFill>
                  <a:schemeClr val="accent6">
                    <a:lumMod val="50000"/>
                  </a:schemeClr>
                </a:solidFill>
                <a:latin typeface="Libre Baskerville" panose="02000000000000000000" pitchFamily="2" charset="0"/>
                <a:ea typeface="+mj-ea"/>
                <a:cs typeface="+mj-cs"/>
              </a:rPr>
              <a:t>Other Best Practices?</a:t>
            </a:r>
            <a:endParaRPr lang="en-US" sz="3600" b="1">
              <a:solidFill>
                <a:schemeClr val="accent6">
                  <a:lumMod val="50000"/>
                </a:schemeClr>
              </a:solidFill>
              <a:latin typeface="Libre Baskerville" panose="02000000000000000000" pitchFamily="2" charset="0"/>
              <a:ea typeface="+mj-ea"/>
              <a:cs typeface="+mj-cs"/>
            </a:endParaRPr>
          </a:p>
        </p:txBody>
      </p:sp>
      <p:sp>
        <p:nvSpPr>
          <p:cNvPr id="4" name="Rectangle 3">
            <a:extLst>
              <a:ext uri="{FF2B5EF4-FFF2-40B4-BE49-F238E27FC236}">
                <a16:creationId xmlns:a16="http://schemas.microsoft.com/office/drawing/2014/main" id="{E2305C3D-D197-A4C8-EB80-CBE56620FA20}"/>
              </a:ext>
            </a:extLst>
          </p:cNvPr>
          <p:cNvSpPr/>
          <p:nvPr/>
        </p:nvSpPr>
        <p:spPr>
          <a:xfrm>
            <a:off x="420170" y="2122227"/>
            <a:ext cx="4892494" cy="438130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0D025871-5584-08F7-D06D-EB37247CF0F5}"/>
              </a:ext>
            </a:extLst>
          </p:cNvPr>
          <p:cNvSpPr/>
          <p:nvPr/>
        </p:nvSpPr>
        <p:spPr>
          <a:xfrm>
            <a:off x="5568697" y="2152902"/>
            <a:ext cx="3592766" cy="3428994"/>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32D401B4-429C-6154-8E97-21C09548EF28}"/>
              </a:ext>
            </a:extLst>
          </p:cNvPr>
          <p:cNvSpPr/>
          <p:nvPr/>
        </p:nvSpPr>
        <p:spPr>
          <a:xfrm>
            <a:off x="9400032" y="2152902"/>
            <a:ext cx="2399230" cy="3428994"/>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DF144A73-9D82-126B-AB35-7FE6B96B0FE0}"/>
              </a:ext>
            </a:extLst>
          </p:cNvPr>
          <p:cNvSpPr txBox="1"/>
          <p:nvPr/>
        </p:nvSpPr>
        <p:spPr>
          <a:xfrm>
            <a:off x="581098" y="2233397"/>
            <a:ext cx="4585262" cy="3970318"/>
          </a:xfrm>
          <a:prstGeom prst="rect">
            <a:avLst/>
          </a:prstGeom>
          <a:noFill/>
        </p:spPr>
        <p:txBody>
          <a:bodyPr wrap="square" lIns="91440" tIns="45720" rIns="91440" bIns="45720" rtlCol="0" anchor="t">
            <a:spAutoFit/>
          </a:bodyPr>
          <a:lstStyle/>
          <a:p>
            <a:pPr algn="ctr"/>
            <a:r>
              <a:rPr lang="en-US" u="sng"/>
              <a:t>Admin:</a:t>
            </a:r>
          </a:p>
          <a:p>
            <a:pPr marL="285750" indent="-285750">
              <a:buFont typeface="Arial" panose="020B0604020202020204" pitchFamily="34" charset="0"/>
              <a:buChar char="•"/>
            </a:pPr>
            <a:r>
              <a:rPr lang="en-US"/>
              <a:t>Use the orientation trainings for new staff when they join</a:t>
            </a:r>
          </a:p>
          <a:p>
            <a:pPr marL="285750" indent="-285750">
              <a:buFont typeface="Arial" panose="020B0604020202020204" pitchFamily="34" charset="0"/>
              <a:buChar char="•"/>
            </a:pPr>
            <a:r>
              <a:rPr lang="en-US"/>
              <a:t>Build a succession plan around TRAIL in case of turnover</a:t>
            </a:r>
          </a:p>
          <a:p>
            <a:pPr marL="285750" indent="-285750">
              <a:buFont typeface="Arial" panose="020B0604020202020204" pitchFamily="34" charset="0"/>
              <a:buChar char="•"/>
            </a:pPr>
            <a:r>
              <a:rPr lang="en-US"/>
              <a:t>Request a consultation with BGCA for your whole TRAIL team</a:t>
            </a:r>
          </a:p>
          <a:p>
            <a:pPr marL="285750" indent="-285750">
              <a:buFont typeface="Arial" panose="020B0604020202020204" pitchFamily="34" charset="0"/>
              <a:buChar char="•"/>
            </a:pPr>
            <a:r>
              <a:rPr lang="en-US"/>
              <a:t>Engage Tribal staff early to help understand the requirements of the grant</a:t>
            </a:r>
          </a:p>
          <a:p>
            <a:pPr marL="285750" indent="-285750">
              <a:buFont typeface="Arial" panose="020B0604020202020204" pitchFamily="34" charset="0"/>
              <a:buChar char="•"/>
            </a:pPr>
            <a:r>
              <a:rPr lang="en-US"/>
              <a:t>Use the spreadsheets to track program data</a:t>
            </a:r>
          </a:p>
          <a:p>
            <a:pPr marL="285750" indent="-285750">
              <a:buFont typeface="Arial" panose="020B0604020202020204" pitchFamily="34" charset="0"/>
              <a:buChar char="•"/>
            </a:pPr>
            <a:r>
              <a:rPr lang="en-US"/>
              <a:t>Submit reimbursements monthly to keep a steady cashflow</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11" name="TextBox 10">
            <a:extLst>
              <a:ext uri="{FF2B5EF4-FFF2-40B4-BE49-F238E27FC236}">
                <a16:creationId xmlns:a16="http://schemas.microsoft.com/office/drawing/2014/main" id="{6109DED2-A2D5-A2E7-98C8-88A00493DDC3}"/>
              </a:ext>
            </a:extLst>
          </p:cNvPr>
          <p:cNvSpPr txBox="1"/>
          <p:nvPr/>
        </p:nvSpPr>
        <p:spPr>
          <a:xfrm>
            <a:off x="5650992" y="2233396"/>
            <a:ext cx="3178195" cy="2862322"/>
          </a:xfrm>
          <a:prstGeom prst="rect">
            <a:avLst/>
          </a:prstGeom>
          <a:noFill/>
        </p:spPr>
        <p:txBody>
          <a:bodyPr wrap="square" rtlCol="0">
            <a:spAutoFit/>
          </a:bodyPr>
          <a:lstStyle/>
          <a:p>
            <a:r>
              <a:rPr lang="en-US" u="sng"/>
              <a:t>Club-wide Activities:</a:t>
            </a:r>
          </a:p>
          <a:p>
            <a:pPr marL="285750" indent="-285750">
              <a:buFont typeface="Arial" panose="020B0604020202020204" pitchFamily="34" charset="0"/>
              <a:buChar char="•"/>
            </a:pPr>
            <a:r>
              <a:rPr lang="en-US"/>
              <a:t>Continue to submit healthy snacks over and over, not just once</a:t>
            </a:r>
          </a:p>
          <a:p>
            <a:pPr marL="285750" indent="-285750">
              <a:buFont typeface="Arial" panose="020B0604020202020204" pitchFamily="34" charset="0"/>
              <a:buChar char="•"/>
            </a:pPr>
            <a:r>
              <a:rPr lang="en-US"/>
              <a:t>Incorporate existing cooking demonstrations into the TRAIL program</a:t>
            </a:r>
          </a:p>
          <a:p>
            <a:pPr marL="285750" indent="-285750">
              <a:buFont typeface="Arial" panose="020B0604020202020204" pitchFamily="34" charset="0"/>
              <a:buChar char="•"/>
            </a:pPr>
            <a:r>
              <a:rPr lang="en-US"/>
              <a:t>Partner with the local extension office on healthy snack demonstrations</a:t>
            </a:r>
          </a:p>
        </p:txBody>
      </p:sp>
      <p:sp>
        <p:nvSpPr>
          <p:cNvPr id="13" name="TextBox 12">
            <a:extLst>
              <a:ext uri="{FF2B5EF4-FFF2-40B4-BE49-F238E27FC236}">
                <a16:creationId xmlns:a16="http://schemas.microsoft.com/office/drawing/2014/main" id="{FDCE2C1E-F6F3-CF16-2002-48F618D603DE}"/>
              </a:ext>
            </a:extLst>
          </p:cNvPr>
          <p:cNvSpPr txBox="1"/>
          <p:nvPr/>
        </p:nvSpPr>
        <p:spPr>
          <a:xfrm>
            <a:off x="9454156" y="2233396"/>
            <a:ext cx="2230227" cy="369332"/>
          </a:xfrm>
          <a:prstGeom prst="rect">
            <a:avLst/>
          </a:prstGeom>
          <a:noFill/>
        </p:spPr>
        <p:txBody>
          <a:bodyPr wrap="square" rtlCol="0">
            <a:spAutoFit/>
          </a:bodyPr>
          <a:lstStyle/>
          <a:p>
            <a:r>
              <a:rPr lang="en-US" u="sng"/>
              <a:t>Curriculum Activities:</a:t>
            </a:r>
          </a:p>
        </p:txBody>
      </p:sp>
    </p:spTree>
    <p:extLst>
      <p:ext uri="{BB962C8B-B14F-4D97-AF65-F5344CB8AC3E}">
        <p14:creationId xmlns:p14="http://schemas.microsoft.com/office/powerpoint/2010/main" val="1980882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pic>
        <p:nvPicPr>
          <p:cNvPr id="20482" name="Picture 2">
            <a:extLst>
              <a:ext uri="{FF2B5EF4-FFF2-40B4-BE49-F238E27FC236}">
                <a16:creationId xmlns:a16="http://schemas.microsoft.com/office/drawing/2014/main" id="{254EA58A-86D4-E961-4B82-7D0B51260A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6664" y="1828799"/>
            <a:ext cx="6440388" cy="4017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703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B140D972-D282-5D75-49C1-DEFE6E4BE4B1}"/>
              </a:ext>
            </a:extLst>
          </p:cNvPr>
          <p:cNvSpPr txBox="1"/>
          <p:nvPr/>
        </p:nvSpPr>
        <p:spPr>
          <a:xfrm>
            <a:off x="1830005" y="2074081"/>
            <a:ext cx="8531990" cy="3126175"/>
          </a:xfrm>
          <a:prstGeom prst="rect">
            <a:avLst/>
          </a:prstGeom>
          <a:noFill/>
        </p:spPr>
        <p:txBody>
          <a:bodyPr wrap="square">
            <a:spAutoFit/>
          </a:bodyPr>
          <a:lstStyle/>
          <a:p>
            <a:pPr algn="ctr" rtl="0" fontAlgn="base"/>
            <a:r>
              <a:rPr lang="en-US" sz="3200" b="1" i="0" u="sng">
                <a:solidFill>
                  <a:srgbClr val="000000"/>
                </a:solidFill>
                <a:effectLst/>
                <a:latin typeface="Calibri" panose="020F0502020204030204" pitchFamily="34" charset="0"/>
              </a:rPr>
              <a:t>Boys &amp; Girls Clubs of America </a:t>
            </a:r>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algn="ctr" rtl="0" fontAlgn="base"/>
            <a:r>
              <a:rPr lang="en-US" sz="3200" b="0" i="0" u="none" strike="noStrike">
                <a:solidFill>
                  <a:srgbClr val="000000"/>
                </a:solidFill>
                <a:effectLst/>
                <a:latin typeface="Calibri" panose="020F0502020204030204" pitchFamily="34" charset="0"/>
              </a:rPr>
              <a:t>Angela </a:t>
            </a:r>
            <a:r>
              <a:rPr lang="en-US" sz="3200" b="0" i="0" u="none" strike="noStrike" err="1">
                <a:solidFill>
                  <a:srgbClr val="000000"/>
                </a:solidFill>
                <a:effectLst/>
                <a:latin typeface="Calibri" panose="020F0502020204030204" pitchFamily="34" charset="0"/>
              </a:rPr>
              <a:t>Caffee</a:t>
            </a:r>
            <a:r>
              <a:rPr lang="en-US" sz="3200" b="0" i="0" u="none" strike="noStrike">
                <a:solidFill>
                  <a:srgbClr val="000000"/>
                </a:solidFill>
                <a:effectLst/>
                <a:latin typeface="Calibri" panose="020F0502020204030204" pitchFamily="34" charset="0"/>
              </a:rPr>
              <a:t> </a:t>
            </a:r>
            <a:r>
              <a:rPr lang="en-US" sz="3200" b="0" i="0" u="sng" strike="noStrike">
                <a:solidFill>
                  <a:srgbClr val="0000FF"/>
                </a:solidFill>
                <a:effectLst/>
                <a:latin typeface="Calibri" panose="020F0502020204030204" pitchFamily="34" charset="0"/>
                <a:hlinkClick r:id="rId6"/>
              </a:rPr>
              <a:t>acaffee@bgca.org</a:t>
            </a:r>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algn="ctr" rtl="0" fontAlgn="base"/>
            <a:r>
              <a:rPr lang="en-US" sz="3200" b="0" i="0" u="none" strike="noStrike">
                <a:solidFill>
                  <a:srgbClr val="000000"/>
                </a:solidFill>
                <a:effectLst/>
                <a:latin typeface="Calibri" panose="020F0502020204030204" pitchFamily="34" charset="0"/>
              </a:rPr>
              <a:t>Carla Knapp </a:t>
            </a:r>
            <a:r>
              <a:rPr lang="en-US" sz="3200" b="0" i="0" u="sng" strike="noStrike">
                <a:solidFill>
                  <a:srgbClr val="0000FF"/>
                </a:solidFill>
                <a:effectLst/>
                <a:latin typeface="Calibri" panose="020F0502020204030204" pitchFamily="34" charset="0"/>
                <a:hlinkClick r:id="rId7"/>
              </a:rPr>
              <a:t>cknapp@bgca.org</a:t>
            </a:r>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algn="ctr" rtl="0" fontAlgn="base"/>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algn="ctr" rtl="0" fontAlgn="base"/>
            <a:r>
              <a:rPr lang="en-US" sz="3200" b="1" i="0" u="sng">
                <a:solidFill>
                  <a:srgbClr val="000000"/>
                </a:solidFill>
                <a:effectLst/>
                <a:latin typeface="Calibri" panose="020F0502020204030204" pitchFamily="34" charset="0"/>
              </a:rPr>
              <a:t>National Congress of American Indians</a:t>
            </a:r>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algn="ctr" rtl="0" fontAlgn="base"/>
            <a:r>
              <a:rPr lang="en-US" sz="3200" b="0" i="0" u="none" strike="noStrike">
                <a:solidFill>
                  <a:srgbClr val="000000"/>
                </a:solidFill>
                <a:effectLst/>
                <a:latin typeface="Calibri" panose="020F0502020204030204" pitchFamily="34" charset="0"/>
              </a:rPr>
              <a:t>Lisa Vandever </a:t>
            </a:r>
            <a:r>
              <a:rPr lang="en-US" sz="3200" b="0" i="0" u="sng" strike="noStrike">
                <a:solidFill>
                  <a:srgbClr val="0000FF"/>
                </a:solidFill>
                <a:effectLst/>
                <a:latin typeface="Calibri" panose="020F0502020204030204" pitchFamily="34" charset="0"/>
                <a:hlinkClick r:id="rId8"/>
              </a:rPr>
              <a:t>lvandever@ncai.org</a:t>
            </a:r>
            <a:endParaRPr lang="en-US" sz="3200" b="0"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801476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AD5EC4-1136-CD9E-6B22-51F23B2D131A}"/>
              </a:ext>
            </a:extLst>
          </p:cNvPr>
          <p:cNvPicPr>
            <a:picLocks noChangeAspect="1"/>
          </p:cNvPicPr>
          <p:nvPr/>
        </p:nvPicPr>
        <p:blipFill>
          <a:blip r:embed="rId3"/>
          <a:stretch>
            <a:fillRect/>
          </a:stretch>
        </p:blipFill>
        <p:spPr>
          <a:xfrm>
            <a:off x="-1" y="0"/>
            <a:ext cx="12192001" cy="6858000"/>
          </a:xfrm>
          <a:prstGeom prst="rect">
            <a:avLst/>
          </a:prstGeom>
        </p:spPr>
      </p:pic>
      <p:sp>
        <p:nvSpPr>
          <p:cNvPr id="9" name="Rectangle 8">
            <a:extLst>
              <a:ext uri="{FF2B5EF4-FFF2-40B4-BE49-F238E27FC236}">
                <a16:creationId xmlns:a16="http://schemas.microsoft.com/office/drawing/2014/main" id="{48E3F550-1CCD-E040-A5B6-EEAAFC99CFD1}"/>
              </a:ext>
            </a:extLst>
          </p:cNvPr>
          <p:cNvSpPr/>
          <p:nvPr/>
        </p:nvSpPr>
        <p:spPr>
          <a:xfrm>
            <a:off x="0" y="5366823"/>
            <a:ext cx="12192001" cy="997502"/>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040000"/>
              </a:solidFill>
            </a:endParaRPr>
          </a:p>
        </p:txBody>
      </p:sp>
      <p:sp>
        <p:nvSpPr>
          <p:cNvPr id="8" name="TextBox 7">
            <a:extLst>
              <a:ext uri="{FF2B5EF4-FFF2-40B4-BE49-F238E27FC236}">
                <a16:creationId xmlns:a16="http://schemas.microsoft.com/office/drawing/2014/main" id="{964A1598-C525-0142-8D52-B00FCC232B57}"/>
              </a:ext>
            </a:extLst>
          </p:cNvPr>
          <p:cNvSpPr txBox="1"/>
          <p:nvPr/>
        </p:nvSpPr>
        <p:spPr>
          <a:xfrm>
            <a:off x="1" y="5479787"/>
            <a:ext cx="12192000" cy="1077218"/>
          </a:xfrm>
          <a:prstGeom prst="rect">
            <a:avLst/>
          </a:prstGeom>
          <a:noFill/>
          <a:ln>
            <a:noFill/>
          </a:ln>
        </p:spPr>
        <p:txBody>
          <a:bodyPr wrap="square" rtlCol="0">
            <a:spAutoFit/>
          </a:bodyPr>
          <a:lstStyle/>
          <a:p>
            <a:pPr algn="ctr"/>
            <a:r>
              <a:rPr lang="en-US" sz="3200" b="1">
                <a:solidFill>
                  <a:schemeClr val="accent6">
                    <a:lumMod val="50000"/>
                  </a:schemeClr>
                </a:solidFill>
                <a:latin typeface="Libre Baskerville" panose="02000000000000000000" pitchFamily="2" charset="0"/>
              </a:rPr>
              <a:t>Thank you for your participation</a:t>
            </a:r>
          </a:p>
          <a:p>
            <a:pPr algn="ctr"/>
            <a:endParaRPr lang="en-US" sz="3200" b="1">
              <a:solidFill>
                <a:schemeClr val="bg1"/>
              </a:solidFill>
              <a:latin typeface="Libre Baskerville" panose="02000000000000000000" pitchFamily="2" charset="0"/>
            </a:endParaRPr>
          </a:p>
        </p:txBody>
      </p:sp>
      <p:pic>
        <p:nvPicPr>
          <p:cNvPr id="6" name="Picture 5">
            <a:extLst>
              <a:ext uri="{FF2B5EF4-FFF2-40B4-BE49-F238E27FC236}">
                <a16:creationId xmlns:a16="http://schemas.microsoft.com/office/drawing/2014/main" id="{841EDE35-538C-DC48-B0CD-238F8895820A}"/>
              </a:ext>
            </a:extLst>
          </p:cNvPr>
          <p:cNvPicPr>
            <a:picLocks noChangeAspect="1"/>
          </p:cNvPicPr>
          <p:nvPr/>
        </p:nvPicPr>
        <p:blipFill>
          <a:blip r:embed="rId4"/>
          <a:stretch>
            <a:fillRect/>
          </a:stretch>
        </p:blipFill>
        <p:spPr>
          <a:xfrm>
            <a:off x="10852913" y="6447562"/>
            <a:ext cx="561841" cy="337105"/>
          </a:xfrm>
          <a:prstGeom prst="rect">
            <a:avLst/>
          </a:prstGeom>
        </p:spPr>
      </p:pic>
      <p:sp>
        <p:nvSpPr>
          <p:cNvPr id="7" name="TextBox 6">
            <a:extLst>
              <a:ext uri="{FF2B5EF4-FFF2-40B4-BE49-F238E27FC236}">
                <a16:creationId xmlns:a16="http://schemas.microsoft.com/office/drawing/2014/main" id="{BA870AE2-BF86-696D-871C-A65FFFEE52EB}"/>
              </a:ext>
            </a:extLst>
          </p:cNvPr>
          <p:cNvSpPr txBox="1"/>
          <p:nvPr/>
        </p:nvSpPr>
        <p:spPr>
          <a:xfrm>
            <a:off x="11478132" y="6630338"/>
            <a:ext cx="702436" cy="215444"/>
          </a:xfrm>
          <a:prstGeom prst="rect">
            <a:avLst/>
          </a:prstGeom>
          <a:noFill/>
        </p:spPr>
        <p:txBody>
          <a:bodyPr wrap="none" rtlCol="0">
            <a:spAutoFit/>
          </a:bodyPr>
          <a:lstStyle/>
          <a:p>
            <a:r>
              <a:rPr lang="en-US" sz="800">
                <a:solidFill>
                  <a:schemeClr val="bg1"/>
                </a:solidFill>
              </a:rPr>
              <a:t>©NCAI 2023</a:t>
            </a:r>
          </a:p>
        </p:txBody>
      </p:sp>
    </p:spTree>
    <p:extLst>
      <p:ext uri="{BB962C8B-B14F-4D97-AF65-F5344CB8AC3E}">
        <p14:creationId xmlns:p14="http://schemas.microsoft.com/office/powerpoint/2010/main" val="1124023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AD5EC4-1136-CD9E-6B22-51F23B2D131A}"/>
              </a:ext>
            </a:extLst>
          </p:cNvPr>
          <p:cNvPicPr>
            <a:picLocks noChangeAspect="1"/>
          </p:cNvPicPr>
          <p:nvPr/>
        </p:nvPicPr>
        <p:blipFill>
          <a:blip r:embed="rId3"/>
          <a:stretch>
            <a:fillRect/>
          </a:stretch>
        </p:blipFill>
        <p:spPr>
          <a:xfrm>
            <a:off x="-1" y="0"/>
            <a:ext cx="12192001" cy="6858000"/>
          </a:xfrm>
          <a:prstGeom prst="rect">
            <a:avLst/>
          </a:prstGeom>
        </p:spPr>
      </p:pic>
      <p:sp>
        <p:nvSpPr>
          <p:cNvPr id="9" name="Rectangle 8">
            <a:extLst>
              <a:ext uri="{FF2B5EF4-FFF2-40B4-BE49-F238E27FC236}">
                <a16:creationId xmlns:a16="http://schemas.microsoft.com/office/drawing/2014/main" id="{48E3F550-1CCD-E040-A5B6-EEAAFC99CFD1}"/>
              </a:ext>
            </a:extLst>
          </p:cNvPr>
          <p:cNvSpPr/>
          <p:nvPr/>
        </p:nvSpPr>
        <p:spPr>
          <a:xfrm>
            <a:off x="0" y="5366823"/>
            <a:ext cx="12192001" cy="997502"/>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040000"/>
              </a:solidFill>
            </a:endParaRPr>
          </a:p>
        </p:txBody>
      </p:sp>
      <p:sp>
        <p:nvSpPr>
          <p:cNvPr id="8" name="TextBox 7">
            <a:extLst>
              <a:ext uri="{FF2B5EF4-FFF2-40B4-BE49-F238E27FC236}">
                <a16:creationId xmlns:a16="http://schemas.microsoft.com/office/drawing/2014/main" id="{964A1598-C525-0142-8D52-B00FCC232B57}"/>
              </a:ext>
            </a:extLst>
          </p:cNvPr>
          <p:cNvSpPr txBox="1"/>
          <p:nvPr/>
        </p:nvSpPr>
        <p:spPr>
          <a:xfrm>
            <a:off x="0" y="5310551"/>
            <a:ext cx="12192000" cy="1292662"/>
          </a:xfrm>
          <a:prstGeom prst="rect">
            <a:avLst/>
          </a:prstGeom>
          <a:noFill/>
          <a:ln>
            <a:noFill/>
          </a:ln>
        </p:spPr>
        <p:txBody>
          <a:bodyPr wrap="square" lIns="91440" tIns="45720" rIns="91440" bIns="45720" rtlCol="0" anchor="t">
            <a:spAutoFit/>
          </a:bodyPr>
          <a:lstStyle/>
          <a:p>
            <a:pPr algn="ctr"/>
            <a:r>
              <a:rPr lang="en-US" sz="3200" b="1">
                <a:solidFill>
                  <a:schemeClr val="accent6">
                    <a:lumMod val="50000"/>
                  </a:schemeClr>
                </a:solidFill>
                <a:latin typeface="Libre Baskerville"/>
              </a:rPr>
              <a:t>T.R.A.I.L. New Grantee Webinar</a:t>
            </a:r>
          </a:p>
          <a:p>
            <a:pPr algn="ctr"/>
            <a:r>
              <a:rPr lang="en-US" sz="1400" b="1">
                <a:latin typeface="Libre Baskerville"/>
              </a:rPr>
              <a:t>October, 2023</a:t>
            </a:r>
          </a:p>
          <a:p>
            <a:pPr algn="ctr"/>
            <a:endParaRPr lang="en-US" sz="3200" b="1">
              <a:solidFill>
                <a:schemeClr val="bg1"/>
              </a:solidFill>
              <a:latin typeface="Libre Baskerville" panose="02000000000000000000" pitchFamily="2" charset="0"/>
            </a:endParaRPr>
          </a:p>
        </p:txBody>
      </p:sp>
    </p:spTree>
    <p:extLst>
      <p:ext uri="{BB962C8B-B14F-4D97-AF65-F5344CB8AC3E}">
        <p14:creationId xmlns:p14="http://schemas.microsoft.com/office/powerpoint/2010/main" val="1202587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3600" b="1">
                <a:solidFill>
                  <a:schemeClr val="accent6">
                    <a:lumMod val="50000"/>
                  </a:schemeClr>
                </a:solidFill>
                <a:latin typeface="Libre Baskerville" panose="02000000000000000000" pitchFamily="2" charset="0"/>
              </a:rPr>
              <a:t>Training Objectives</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F839BF3B-D6BE-A82D-C3F5-AA90BD2D639C}"/>
              </a:ext>
            </a:extLst>
          </p:cNvPr>
          <p:cNvSpPr txBox="1"/>
          <p:nvPr/>
        </p:nvSpPr>
        <p:spPr>
          <a:xfrm>
            <a:off x="952499" y="2341838"/>
            <a:ext cx="10287000" cy="2554545"/>
          </a:xfrm>
          <a:prstGeom prst="rect">
            <a:avLst/>
          </a:prstGeom>
          <a:noFill/>
        </p:spPr>
        <p:txBody>
          <a:bodyPr wrap="square" lIns="91440" tIns="45720" rIns="91440" bIns="45720" anchor="t">
            <a:spAutoFit/>
          </a:bodyPr>
          <a:lstStyle/>
          <a:p>
            <a:pPr marL="457200" indent="-457200" algn="l" rtl="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Provide clarity around grant components and implementation</a:t>
            </a:r>
          </a:p>
          <a:p>
            <a:pPr marL="457200" indent="-457200" algn="l" rtl="0" fontAlgn="base">
              <a:buFont typeface="Wingdings" panose="05000000000000000000" pitchFamily="2" charset="2"/>
              <a:buChar char="Ø"/>
            </a:pPr>
            <a:r>
              <a:rPr lang="en-US" sz="3200">
                <a:solidFill>
                  <a:srgbClr val="000000"/>
                </a:solidFill>
                <a:latin typeface="Calibri" panose="020F0502020204030204" pitchFamily="34" charset="0"/>
                <a:cs typeface="Calibri"/>
              </a:rPr>
              <a:t>Hear from existing grantees about best practices</a:t>
            </a:r>
          </a:p>
          <a:p>
            <a:pPr marL="457200" indent="-457200" algn="l" rtl="0" fontAlgn="base">
              <a:buFont typeface="Wingdings" panose="05000000000000000000" pitchFamily="2" charset="2"/>
              <a:buChar char="Ø"/>
            </a:pPr>
            <a:r>
              <a:rPr lang="en-US" sz="3200" b="0" i="0">
                <a:solidFill>
                  <a:srgbClr val="000000"/>
                </a:solidFill>
                <a:effectLst/>
                <a:latin typeface="Calibri" panose="020F0502020204030204" pitchFamily="34" charset="0"/>
                <a:cs typeface="Calibri"/>
              </a:rPr>
              <a:t>Respond to questions that have ar</a:t>
            </a:r>
            <a:r>
              <a:rPr lang="en-US" sz="3200">
                <a:solidFill>
                  <a:srgbClr val="000000"/>
                </a:solidFill>
                <a:latin typeface="Calibri" panose="020F0502020204030204" pitchFamily="34" charset="0"/>
                <a:cs typeface="Calibri"/>
              </a:rPr>
              <a:t>isen for new grantees during the past two trainings this week</a:t>
            </a:r>
            <a:endParaRPr lang="en-US" sz="3200" b="0" i="0">
              <a:solidFill>
                <a:srgbClr val="000000"/>
              </a:solidFill>
              <a:effectLst/>
              <a:latin typeface="Calibri"/>
              <a:cs typeface="Calibri"/>
            </a:endParaRPr>
          </a:p>
        </p:txBody>
      </p:sp>
    </p:spTree>
    <p:extLst>
      <p:ext uri="{BB962C8B-B14F-4D97-AF65-F5344CB8AC3E}">
        <p14:creationId xmlns:p14="http://schemas.microsoft.com/office/powerpoint/2010/main" val="3955471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EB1F2B-7C10-CD6F-712E-8007312C6B72}"/>
              </a:ext>
            </a:extLst>
          </p:cNvPr>
          <p:cNvPicPr>
            <a:picLocks noChangeAspect="1"/>
          </p:cNvPicPr>
          <p:nvPr/>
        </p:nvPicPr>
        <p:blipFill>
          <a:blip r:embed="rId4">
            <a:alphaModFix amt="30000"/>
          </a:blip>
          <a:srcRect/>
          <a:stretch/>
        </p:blipFill>
        <p:spPr>
          <a:xfrm>
            <a:off x="-1" y="0"/>
            <a:ext cx="12199950" cy="6862472"/>
          </a:xfrm>
          <a:prstGeom prst="rect">
            <a:avLst/>
          </a:prstGeom>
        </p:spPr>
      </p:pic>
      <p:pic>
        <p:nvPicPr>
          <p:cNvPr id="4" name="Picture 3">
            <a:extLst>
              <a:ext uri="{FF2B5EF4-FFF2-40B4-BE49-F238E27FC236}">
                <a16:creationId xmlns:a16="http://schemas.microsoft.com/office/drawing/2014/main" id="{F821833C-6A78-1C18-BBEC-3DB8EAED3D03}"/>
              </a:ext>
            </a:extLst>
          </p:cNvPr>
          <p:cNvPicPr>
            <a:picLocks noChangeAspect="1"/>
          </p:cNvPicPr>
          <p:nvPr/>
        </p:nvPicPr>
        <p:blipFill>
          <a:blip r:embed="rId5"/>
          <a:stretch>
            <a:fillRect/>
          </a:stretch>
        </p:blipFill>
        <p:spPr>
          <a:xfrm>
            <a:off x="0" y="-11859"/>
            <a:ext cx="12199951" cy="1372494"/>
          </a:xfrm>
          <a:prstGeom prst="rect">
            <a:avLst/>
          </a:prstGeom>
        </p:spPr>
      </p:pic>
      <p:pic>
        <p:nvPicPr>
          <p:cNvPr id="5" name="Picture 4" descr="Logo&#10;&#10;Description automatically generated">
            <a:extLst>
              <a:ext uri="{FF2B5EF4-FFF2-40B4-BE49-F238E27FC236}">
                <a16:creationId xmlns:a16="http://schemas.microsoft.com/office/drawing/2014/main" id="{FBC5D98B-16D0-6AB6-4A2F-BF1A3E2DDC3F}"/>
              </a:ext>
            </a:extLst>
          </p:cNvPr>
          <p:cNvPicPr>
            <a:picLocks noChangeAspect="1"/>
          </p:cNvPicPr>
          <p:nvPr/>
        </p:nvPicPr>
        <p:blipFill>
          <a:blip r:embed="rId6"/>
          <a:stretch>
            <a:fillRect/>
          </a:stretch>
        </p:blipFill>
        <p:spPr>
          <a:xfrm>
            <a:off x="47857" y="-11860"/>
            <a:ext cx="2082057" cy="1840659"/>
          </a:xfrm>
          <a:prstGeom prst="rect">
            <a:avLst/>
          </a:prstGeom>
        </p:spPr>
      </p:pic>
      <p:sp>
        <p:nvSpPr>
          <p:cNvPr id="8" name="Title 3">
            <a:extLst>
              <a:ext uri="{FF2B5EF4-FFF2-40B4-BE49-F238E27FC236}">
                <a16:creationId xmlns:a16="http://schemas.microsoft.com/office/drawing/2014/main" id="{4FC6D2A1-7F0E-499B-1F3A-EC53344B3004}"/>
              </a:ext>
            </a:extLst>
          </p:cNvPr>
          <p:cNvSpPr txBox="1">
            <a:spLocks/>
          </p:cNvSpPr>
          <p:nvPr/>
        </p:nvSpPr>
        <p:spPr>
          <a:xfrm>
            <a:off x="2129914" y="34162"/>
            <a:ext cx="7418820"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3600" b="1">
                <a:solidFill>
                  <a:schemeClr val="accent6">
                    <a:lumMod val="50000"/>
                  </a:schemeClr>
                </a:solidFill>
                <a:latin typeface="Libre Baskerville" panose="02000000000000000000" pitchFamily="2" charset="0"/>
              </a:rPr>
              <a:t>T.R.A.I.L. 2023 Components</a:t>
            </a:r>
          </a:p>
        </p:txBody>
      </p:sp>
      <p:graphicFrame>
        <p:nvGraphicFramePr>
          <p:cNvPr id="6" name="Table 5">
            <a:extLst>
              <a:ext uri="{FF2B5EF4-FFF2-40B4-BE49-F238E27FC236}">
                <a16:creationId xmlns:a16="http://schemas.microsoft.com/office/drawing/2014/main" id="{292D1D5A-051A-4FA6-681E-48CE37B3EB93}"/>
              </a:ext>
            </a:extLst>
          </p:cNvPr>
          <p:cNvGraphicFramePr>
            <a:graphicFrameLocks noGrp="1"/>
          </p:cNvGraphicFramePr>
          <p:nvPr>
            <p:extLst>
              <p:ext uri="{D42A27DB-BD31-4B8C-83A1-F6EECF244321}">
                <p14:modId xmlns:p14="http://schemas.microsoft.com/office/powerpoint/2010/main" val="2003450068"/>
              </p:ext>
            </p:extLst>
          </p:nvPr>
        </p:nvGraphicFramePr>
        <p:xfrm>
          <a:off x="449705" y="2002854"/>
          <a:ext cx="11512446" cy="4522199"/>
        </p:xfrm>
        <a:graphic>
          <a:graphicData uri="http://schemas.openxmlformats.org/drawingml/2006/table">
            <a:tbl>
              <a:tblPr firstRow="1" bandRow="1">
                <a:tableStyleId>{BDBED569-4797-4DF1-A0F4-6AAB3CD982D8}</a:tableStyleId>
              </a:tblPr>
              <a:tblGrid>
                <a:gridCol w="3147934">
                  <a:extLst>
                    <a:ext uri="{9D8B030D-6E8A-4147-A177-3AD203B41FA5}">
                      <a16:colId xmlns:a16="http://schemas.microsoft.com/office/drawing/2014/main" val="3139010764"/>
                    </a:ext>
                  </a:extLst>
                </a:gridCol>
                <a:gridCol w="3642610">
                  <a:extLst>
                    <a:ext uri="{9D8B030D-6E8A-4147-A177-3AD203B41FA5}">
                      <a16:colId xmlns:a16="http://schemas.microsoft.com/office/drawing/2014/main" val="33152890"/>
                    </a:ext>
                  </a:extLst>
                </a:gridCol>
                <a:gridCol w="4721902">
                  <a:extLst>
                    <a:ext uri="{9D8B030D-6E8A-4147-A177-3AD203B41FA5}">
                      <a16:colId xmlns:a16="http://schemas.microsoft.com/office/drawing/2014/main" val="3213287256"/>
                    </a:ext>
                  </a:extLst>
                </a:gridCol>
              </a:tblGrid>
              <a:tr h="670377">
                <a:tc>
                  <a:txBody>
                    <a:bodyPr/>
                    <a:lstStyle/>
                    <a:p>
                      <a:pPr algn="ctr"/>
                      <a:r>
                        <a:rPr lang="en-US" sz="2800"/>
                        <a:t>Finance</a:t>
                      </a:r>
                    </a:p>
                  </a:txBody>
                  <a:tcPr/>
                </a:tc>
                <a:tc>
                  <a:txBody>
                    <a:bodyPr/>
                    <a:lstStyle/>
                    <a:p>
                      <a:pPr algn="ctr"/>
                      <a:r>
                        <a:rPr lang="en-US" sz="2800"/>
                        <a:t>Club-wide activities</a:t>
                      </a:r>
                    </a:p>
                  </a:txBody>
                  <a:tcPr/>
                </a:tc>
                <a:tc>
                  <a:txBody>
                    <a:bodyPr/>
                    <a:lstStyle/>
                    <a:p>
                      <a:pPr algn="ctr"/>
                      <a:r>
                        <a:rPr lang="en-US" sz="2800"/>
                        <a:t>Curriculum Implementation</a:t>
                      </a:r>
                    </a:p>
                  </a:txBody>
                  <a:tcPr/>
                </a:tc>
                <a:extLst>
                  <a:ext uri="{0D108BD9-81ED-4DB2-BD59-A6C34878D82A}">
                    <a16:rowId xmlns:a16="http://schemas.microsoft.com/office/drawing/2014/main" val="3700039395"/>
                  </a:ext>
                </a:extLst>
              </a:tr>
              <a:tr h="834302">
                <a:tc>
                  <a:txBody>
                    <a:bodyPr/>
                    <a:lstStyle/>
                    <a:p>
                      <a:r>
                        <a:rPr lang="en-US" sz="2000"/>
                        <a:t>Create a budget and have it approved</a:t>
                      </a:r>
                    </a:p>
                  </a:txBody>
                  <a:tcPr/>
                </a:tc>
                <a:tc>
                  <a:txBody>
                    <a:bodyPr/>
                    <a:lstStyle/>
                    <a:p>
                      <a:r>
                        <a:rPr lang="en-US" sz="2000" dirty="0"/>
                        <a:t>Track 60 min. </a:t>
                      </a:r>
                      <a:r>
                        <a:rPr lang="en-US" sz="2000"/>
                        <a:t>of daily physical activity for all Club members</a:t>
                      </a:r>
                    </a:p>
                  </a:txBody>
                  <a:tcPr/>
                </a:tc>
                <a:tc>
                  <a:txBody>
                    <a:bodyPr/>
                    <a:lstStyle/>
                    <a:p>
                      <a:r>
                        <a:rPr lang="en-US" sz="2000"/>
                        <a:t>Conduct the 12-session curriculum for the number of youth in your LOA</a:t>
                      </a:r>
                    </a:p>
                  </a:txBody>
                  <a:tcPr/>
                </a:tc>
                <a:extLst>
                  <a:ext uri="{0D108BD9-81ED-4DB2-BD59-A6C34878D82A}">
                    <a16:rowId xmlns:a16="http://schemas.microsoft.com/office/drawing/2014/main" val="538500088"/>
                  </a:ext>
                </a:extLst>
              </a:tr>
              <a:tr h="834302">
                <a:tc>
                  <a:txBody>
                    <a:bodyPr/>
                    <a:lstStyle/>
                    <a:p>
                      <a:r>
                        <a:rPr lang="en-US" sz="2000"/>
                        <a:t>Purchase equipment relevant to program implementation</a:t>
                      </a:r>
                    </a:p>
                  </a:txBody>
                  <a:tcPr/>
                </a:tc>
                <a:tc>
                  <a:txBody>
                    <a:bodyPr/>
                    <a:lstStyle/>
                    <a:p>
                      <a:r>
                        <a:rPr lang="en-US" sz="2000"/>
                        <a:t>Implement two healthy snack demonstrations for the Club</a:t>
                      </a:r>
                    </a:p>
                  </a:txBody>
                  <a:tcPr/>
                </a:tc>
                <a:tc>
                  <a:txBody>
                    <a:bodyPr/>
                    <a:lstStyle/>
                    <a:p>
                      <a:r>
                        <a:rPr lang="en-US" sz="2000"/>
                        <a:t>Conduct pre- and post-tests for all youth participating in the curriculum</a:t>
                      </a:r>
                    </a:p>
                  </a:txBody>
                  <a:tcPr/>
                </a:tc>
                <a:extLst>
                  <a:ext uri="{0D108BD9-81ED-4DB2-BD59-A6C34878D82A}">
                    <a16:rowId xmlns:a16="http://schemas.microsoft.com/office/drawing/2014/main" val="3778185226"/>
                  </a:ext>
                </a:extLst>
              </a:tr>
              <a:tr h="834302">
                <a:tc>
                  <a:txBody>
                    <a:bodyPr/>
                    <a:lstStyle/>
                    <a:p>
                      <a:r>
                        <a:rPr lang="en-US" sz="2000"/>
                        <a:t>Submit regular reimbursement requests – bi-monthly</a:t>
                      </a:r>
                    </a:p>
                  </a:txBody>
                  <a:tcPr/>
                </a:tc>
                <a:tc>
                  <a:txBody>
                    <a:bodyPr/>
                    <a:lstStyle/>
                    <a:p>
                      <a:r>
                        <a:rPr lang="en-US" sz="2000"/>
                        <a:t>Conduct an annual Community Education Project</a:t>
                      </a:r>
                    </a:p>
                  </a:txBody>
                  <a:tcPr/>
                </a:tc>
                <a:tc>
                  <a:txBody>
                    <a:bodyPr/>
                    <a:lstStyle/>
                    <a:p>
                      <a:r>
                        <a:rPr lang="en-US" sz="2000"/>
                        <a:t>Have all youth participating in the curriculum complete a Self-Challenge Activity</a:t>
                      </a:r>
                    </a:p>
                  </a:txBody>
                  <a:tcPr/>
                </a:tc>
                <a:extLst>
                  <a:ext uri="{0D108BD9-81ED-4DB2-BD59-A6C34878D82A}">
                    <a16:rowId xmlns:a16="http://schemas.microsoft.com/office/drawing/2014/main" val="1201272960"/>
                  </a:ext>
                </a:extLst>
              </a:tr>
              <a:tr h="655608">
                <a:tc>
                  <a:txBody>
                    <a:bodyPr/>
                    <a:lstStyle/>
                    <a:p>
                      <a:r>
                        <a:rPr lang="en-US" sz="2000"/>
                        <a:t>Track spending against the budget</a:t>
                      </a:r>
                    </a:p>
                  </a:txBody>
                  <a:tcPr/>
                </a:tc>
                <a:tc>
                  <a:txBody>
                    <a:bodyPr/>
                    <a:lstStyle/>
                    <a:p>
                      <a:r>
                        <a:rPr lang="en-US" sz="2000"/>
                        <a:t>Report on activities quarterly</a:t>
                      </a:r>
                    </a:p>
                  </a:txBody>
                  <a:tcPr/>
                </a:tc>
                <a:tc>
                  <a:txBody>
                    <a:bodyPr/>
                    <a:lstStyle/>
                    <a:p>
                      <a:r>
                        <a:rPr lang="en-US" sz="2000" dirty="0"/>
                        <a:t>Report on outcomes during the quarterly report after you have completed implementation</a:t>
                      </a:r>
                    </a:p>
                  </a:txBody>
                  <a:tcPr/>
                </a:tc>
                <a:extLst>
                  <a:ext uri="{0D108BD9-81ED-4DB2-BD59-A6C34878D82A}">
                    <a16:rowId xmlns:a16="http://schemas.microsoft.com/office/drawing/2014/main" val="312650404"/>
                  </a:ext>
                </a:extLst>
              </a:tr>
            </a:tbl>
          </a:graphicData>
        </a:graphic>
      </p:graphicFrame>
    </p:spTree>
    <p:extLst>
      <p:ext uri="{BB962C8B-B14F-4D97-AF65-F5344CB8AC3E}">
        <p14:creationId xmlns:p14="http://schemas.microsoft.com/office/powerpoint/2010/main" val="73903888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34473"/>
            <a:ext cx="12199951" cy="1372494"/>
          </a:xfrm>
          <a:prstGeom prst="rect">
            <a:avLst/>
          </a:prstGeom>
        </p:spPr>
      </p:pic>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2" name="object 2">
            <a:extLst>
              <a:ext uri="{FF2B5EF4-FFF2-40B4-BE49-F238E27FC236}">
                <a16:creationId xmlns:a16="http://schemas.microsoft.com/office/drawing/2014/main" id="{3CEE1994-087E-D125-F747-D09493A66562}"/>
              </a:ext>
            </a:extLst>
          </p:cNvPr>
          <p:cNvSpPr txBox="1"/>
          <p:nvPr/>
        </p:nvSpPr>
        <p:spPr>
          <a:xfrm>
            <a:off x="1830600" y="304800"/>
            <a:ext cx="8353697" cy="553998"/>
          </a:xfrm>
          <a:prstGeom prst="rect">
            <a:avLst/>
          </a:prstGeom>
        </p:spPr>
        <p:txBody>
          <a:bodyPr vert="horz" wrap="square" lIns="0" tIns="0" rIns="0" bIns="0" rtlCol="0">
            <a:spAutoFit/>
          </a:bodyPr>
          <a:lstStyle/>
          <a:p>
            <a:pPr marL="12700" algn="ctr"/>
            <a:r>
              <a:rPr lang="en-US" sz="3600" b="1">
                <a:solidFill>
                  <a:schemeClr val="accent6">
                    <a:lumMod val="50000"/>
                  </a:schemeClr>
                </a:solidFill>
                <a:latin typeface="Libre Baskerville" panose="02000000000000000000" pitchFamily="2" charset="0"/>
                <a:ea typeface="+mj-ea"/>
                <a:cs typeface="+mj-cs"/>
              </a:rPr>
              <a:t>Possible Best Practices</a:t>
            </a:r>
          </a:p>
        </p:txBody>
      </p:sp>
      <p:sp>
        <p:nvSpPr>
          <p:cNvPr id="3" name="object 3">
            <a:extLst>
              <a:ext uri="{FF2B5EF4-FFF2-40B4-BE49-F238E27FC236}">
                <a16:creationId xmlns:a16="http://schemas.microsoft.com/office/drawing/2014/main" id="{256C56DB-EDDB-FA59-DD41-19F1603CEB4B}"/>
              </a:ext>
            </a:extLst>
          </p:cNvPr>
          <p:cNvSpPr txBox="1"/>
          <p:nvPr/>
        </p:nvSpPr>
        <p:spPr>
          <a:xfrm>
            <a:off x="627887" y="1599430"/>
            <a:ext cx="11387329" cy="4321696"/>
          </a:xfrm>
          <a:prstGeom prst="rect">
            <a:avLst/>
          </a:prstGeom>
        </p:spPr>
        <p:txBody>
          <a:bodyPr vert="horz" wrap="square" lIns="0" tIns="0" rIns="0" bIns="0" rtlCol="0">
            <a:spAutoFit/>
          </a:bodyPr>
          <a:lstStyle/>
          <a:p>
            <a:pPr marL="533400" indent="-533400">
              <a:defRPr/>
            </a:pPr>
            <a:endParaRPr lang="en-US" sz="3200"/>
          </a:p>
          <a:p>
            <a:pPr marL="342900" indent="-342900">
              <a:spcAft>
                <a:spcPts val="1200"/>
              </a:spcAft>
              <a:buFont typeface="Wingdings" panose="05000000000000000000" pitchFamily="2" charset="2"/>
              <a:buChar char="Ø"/>
              <a:defRPr/>
            </a:pPr>
            <a:r>
              <a:rPr lang="en-US" sz="3200">
                <a:latin typeface="Arial" panose="020B0604020202020204" pitchFamily="34" charset="0"/>
                <a:cs typeface="Arial" panose="020B0604020202020204" pitchFamily="34" charset="0"/>
              </a:rPr>
              <a:t>T.R.A.I.L. Implementation cycles – single or multiple</a:t>
            </a:r>
          </a:p>
          <a:p>
            <a:pPr marL="342900" indent="-342900">
              <a:spcAft>
                <a:spcPts val="1200"/>
              </a:spcAft>
              <a:buFont typeface="Wingdings" panose="05000000000000000000" pitchFamily="2" charset="2"/>
              <a:buChar char="Ø"/>
              <a:defRPr/>
            </a:pPr>
            <a:r>
              <a:rPr lang="en-US" sz="3200">
                <a:latin typeface="Arial" panose="020B0604020202020204" pitchFamily="34" charset="0"/>
                <a:cs typeface="Arial" panose="020B0604020202020204" pitchFamily="34" charset="0"/>
              </a:rPr>
              <a:t>Using community resources and partnerships to support implementation</a:t>
            </a:r>
          </a:p>
          <a:p>
            <a:pPr marL="342900" indent="-342900">
              <a:spcAft>
                <a:spcPts val="1200"/>
              </a:spcAft>
              <a:buFont typeface="Wingdings" panose="05000000000000000000" pitchFamily="2" charset="2"/>
              <a:buChar char="Ø"/>
              <a:defRPr/>
            </a:pPr>
            <a:r>
              <a:rPr lang="en-US" sz="3200">
                <a:latin typeface="Arial" panose="020B0604020202020204" pitchFamily="34" charset="0"/>
                <a:cs typeface="Arial" panose="020B0604020202020204" pitchFamily="34" charset="0"/>
              </a:rPr>
              <a:t>Purchase supplies early in the grant cycle</a:t>
            </a:r>
          </a:p>
          <a:p>
            <a:pPr marL="342900" indent="-342900">
              <a:lnSpc>
                <a:spcPct val="150000"/>
              </a:lnSpc>
              <a:buFont typeface="Wingdings" panose="05000000000000000000" pitchFamily="2" charset="2"/>
              <a:buChar char="Ø"/>
              <a:defRPr/>
            </a:pPr>
            <a:r>
              <a:rPr lang="en-US" sz="3200">
                <a:latin typeface="Arial" panose="020B0604020202020204" pitchFamily="34" charset="0"/>
                <a:cs typeface="Arial" panose="020B0604020202020204" pitchFamily="34" charset="0"/>
              </a:rPr>
              <a:t>Use the resources on naclubs.org to easily track program data</a:t>
            </a:r>
            <a:endParaRPr lang="en-US" sz="3200">
              <a:latin typeface="+mj-lt"/>
              <a:cs typeface="Times New Roman"/>
            </a:endParaRPr>
          </a:p>
        </p:txBody>
      </p:sp>
    </p:spTree>
    <p:extLst>
      <p:ext uri="{BB962C8B-B14F-4D97-AF65-F5344CB8AC3E}">
        <p14:creationId xmlns:p14="http://schemas.microsoft.com/office/powerpoint/2010/main" val="3688516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4">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5"/>
          <a:stretch>
            <a:fillRect/>
          </a:stretch>
        </p:blipFill>
        <p:spPr>
          <a:xfrm>
            <a:off x="0" y="-11859"/>
            <a:ext cx="12199951" cy="1372494"/>
          </a:xfrm>
          <a:prstGeom prst="rect">
            <a:avLst/>
          </a:prstGeom>
        </p:spPr>
      </p:pic>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6"/>
          <a:stretch>
            <a:fillRect/>
          </a:stretch>
        </p:blipFill>
        <p:spPr>
          <a:xfrm>
            <a:off x="47857" y="-11860"/>
            <a:ext cx="2082057" cy="1840659"/>
          </a:xfrm>
          <a:prstGeom prst="rect">
            <a:avLst/>
          </a:prstGeom>
        </p:spPr>
      </p:pic>
      <p:sp>
        <p:nvSpPr>
          <p:cNvPr id="2" name="object 2">
            <a:extLst>
              <a:ext uri="{FF2B5EF4-FFF2-40B4-BE49-F238E27FC236}">
                <a16:creationId xmlns:a16="http://schemas.microsoft.com/office/drawing/2014/main" id="{3CEE1994-087E-D125-F747-D09493A66562}"/>
              </a:ext>
            </a:extLst>
          </p:cNvPr>
          <p:cNvSpPr txBox="1"/>
          <p:nvPr/>
        </p:nvSpPr>
        <p:spPr>
          <a:xfrm>
            <a:off x="1830600" y="304800"/>
            <a:ext cx="8353697" cy="553998"/>
          </a:xfrm>
          <a:prstGeom prst="rect">
            <a:avLst/>
          </a:prstGeom>
        </p:spPr>
        <p:txBody>
          <a:bodyPr vert="horz" wrap="square" lIns="0" tIns="0" rIns="0" bIns="0" rtlCol="0">
            <a:spAutoFit/>
          </a:bodyPr>
          <a:lstStyle/>
          <a:p>
            <a:pPr marL="12700" algn="ctr"/>
            <a:r>
              <a:rPr lang="en-US" sz="3600" b="1">
                <a:solidFill>
                  <a:schemeClr val="accent6">
                    <a:lumMod val="50000"/>
                  </a:schemeClr>
                </a:solidFill>
                <a:latin typeface="Libre Baskerville" panose="02000000000000000000" pitchFamily="2" charset="0"/>
                <a:ea typeface="+mj-ea"/>
                <a:cs typeface="+mj-cs"/>
              </a:rPr>
              <a:t>Sample Timeline</a:t>
            </a:r>
            <a:endParaRPr sz="4400">
              <a:latin typeface="Calibri"/>
              <a:cs typeface="Calibri"/>
            </a:endParaRPr>
          </a:p>
        </p:txBody>
      </p:sp>
      <p:sp>
        <p:nvSpPr>
          <p:cNvPr id="3" name="Rectangle 2">
            <a:extLst>
              <a:ext uri="{FF2B5EF4-FFF2-40B4-BE49-F238E27FC236}">
                <a16:creationId xmlns:a16="http://schemas.microsoft.com/office/drawing/2014/main" id="{E1E8EBA4-00C9-3D95-ECB2-8B7ECA539A3F}"/>
              </a:ext>
            </a:extLst>
          </p:cNvPr>
          <p:cNvSpPr/>
          <p:nvPr/>
        </p:nvSpPr>
        <p:spPr>
          <a:xfrm>
            <a:off x="7950" y="2011282"/>
            <a:ext cx="12192000" cy="38860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291C658B-1655-8BA4-0D65-AD5D8BF77E16}"/>
              </a:ext>
            </a:extLst>
          </p:cNvPr>
          <p:cNvSpPr txBox="1"/>
          <p:nvPr/>
        </p:nvSpPr>
        <p:spPr>
          <a:xfrm>
            <a:off x="-1" y="2011282"/>
            <a:ext cx="3006091" cy="388604"/>
          </a:xfrm>
          <a:prstGeom prst="rect">
            <a:avLst/>
          </a:prstGeom>
          <a:noFill/>
        </p:spPr>
        <p:txBody>
          <a:bodyPr wrap="square" rtlCol="0">
            <a:spAutoFit/>
          </a:bodyPr>
          <a:lstStyle/>
          <a:p>
            <a:endParaRPr lang="en-US"/>
          </a:p>
        </p:txBody>
      </p:sp>
      <p:sp>
        <p:nvSpPr>
          <p:cNvPr id="10" name="TextBox 9">
            <a:extLst>
              <a:ext uri="{FF2B5EF4-FFF2-40B4-BE49-F238E27FC236}">
                <a16:creationId xmlns:a16="http://schemas.microsoft.com/office/drawing/2014/main" id="{BFCCC6A7-44B1-9F40-BFD6-CE80A3E5EA38}"/>
              </a:ext>
            </a:extLst>
          </p:cNvPr>
          <p:cNvSpPr txBox="1"/>
          <p:nvPr/>
        </p:nvSpPr>
        <p:spPr>
          <a:xfrm>
            <a:off x="7950" y="2000981"/>
            <a:ext cx="3006091" cy="369332"/>
          </a:xfrm>
          <a:prstGeom prst="rect">
            <a:avLst/>
          </a:prstGeom>
          <a:noFill/>
          <a:ln>
            <a:noFill/>
          </a:ln>
        </p:spPr>
        <p:txBody>
          <a:bodyPr wrap="square" rtlCol="0">
            <a:spAutoFit/>
          </a:bodyPr>
          <a:lstStyle/>
          <a:p>
            <a:pPr algn="ctr"/>
            <a:r>
              <a:rPr lang="en-US"/>
              <a:t>October 1-December 31, 2023</a:t>
            </a:r>
          </a:p>
        </p:txBody>
      </p:sp>
      <p:sp>
        <p:nvSpPr>
          <p:cNvPr id="11" name="TextBox 10">
            <a:extLst>
              <a:ext uri="{FF2B5EF4-FFF2-40B4-BE49-F238E27FC236}">
                <a16:creationId xmlns:a16="http://schemas.microsoft.com/office/drawing/2014/main" id="{777EA285-6F2C-B4C3-6829-ADDBB30BBDA1}"/>
              </a:ext>
            </a:extLst>
          </p:cNvPr>
          <p:cNvSpPr txBox="1"/>
          <p:nvPr/>
        </p:nvSpPr>
        <p:spPr>
          <a:xfrm>
            <a:off x="3040048" y="2004359"/>
            <a:ext cx="3006091" cy="369332"/>
          </a:xfrm>
          <a:prstGeom prst="rect">
            <a:avLst/>
          </a:prstGeom>
          <a:noFill/>
          <a:ln>
            <a:noFill/>
          </a:ln>
        </p:spPr>
        <p:txBody>
          <a:bodyPr wrap="square" rtlCol="0">
            <a:spAutoFit/>
          </a:bodyPr>
          <a:lstStyle/>
          <a:p>
            <a:pPr algn="ctr"/>
            <a:r>
              <a:rPr lang="en-US"/>
              <a:t>January 1-March 31, 2024</a:t>
            </a:r>
          </a:p>
        </p:txBody>
      </p:sp>
      <p:sp>
        <p:nvSpPr>
          <p:cNvPr id="13" name="TextBox 12">
            <a:extLst>
              <a:ext uri="{FF2B5EF4-FFF2-40B4-BE49-F238E27FC236}">
                <a16:creationId xmlns:a16="http://schemas.microsoft.com/office/drawing/2014/main" id="{55A68720-42CA-861C-4B74-44A95BDC97B1}"/>
              </a:ext>
            </a:extLst>
          </p:cNvPr>
          <p:cNvSpPr txBox="1"/>
          <p:nvPr/>
        </p:nvSpPr>
        <p:spPr>
          <a:xfrm>
            <a:off x="6072146" y="2000981"/>
            <a:ext cx="3029944" cy="369332"/>
          </a:xfrm>
          <a:prstGeom prst="rect">
            <a:avLst/>
          </a:prstGeom>
          <a:noFill/>
          <a:ln>
            <a:noFill/>
          </a:ln>
        </p:spPr>
        <p:txBody>
          <a:bodyPr wrap="square" rtlCol="0">
            <a:spAutoFit/>
          </a:bodyPr>
          <a:lstStyle/>
          <a:p>
            <a:pPr algn="ctr"/>
            <a:r>
              <a:rPr lang="en-US"/>
              <a:t>April 1-June 30, 2024</a:t>
            </a:r>
          </a:p>
        </p:txBody>
      </p:sp>
      <p:sp>
        <p:nvSpPr>
          <p:cNvPr id="15" name="TextBox 14">
            <a:extLst>
              <a:ext uri="{FF2B5EF4-FFF2-40B4-BE49-F238E27FC236}">
                <a16:creationId xmlns:a16="http://schemas.microsoft.com/office/drawing/2014/main" id="{43AE6EEF-7985-9261-96AF-138EF3745E2F}"/>
              </a:ext>
            </a:extLst>
          </p:cNvPr>
          <p:cNvSpPr txBox="1"/>
          <p:nvPr/>
        </p:nvSpPr>
        <p:spPr>
          <a:xfrm>
            <a:off x="9147974" y="2000981"/>
            <a:ext cx="3044026" cy="369332"/>
          </a:xfrm>
          <a:prstGeom prst="rect">
            <a:avLst/>
          </a:prstGeom>
          <a:noFill/>
          <a:ln>
            <a:noFill/>
          </a:ln>
        </p:spPr>
        <p:txBody>
          <a:bodyPr wrap="square" rtlCol="0">
            <a:spAutoFit/>
          </a:bodyPr>
          <a:lstStyle/>
          <a:p>
            <a:pPr algn="ctr"/>
            <a:r>
              <a:rPr lang="en-US"/>
              <a:t>July 1-September 30, 2024</a:t>
            </a:r>
          </a:p>
        </p:txBody>
      </p:sp>
      <p:sp>
        <p:nvSpPr>
          <p:cNvPr id="16" name="TextBox 15">
            <a:extLst>
              <a:ext uri="{FF2B5EF4-FFF2-40B4-BE49-F238E27FC236}">
                <a16:creationId xmlns:a16="http://schemas.microsoft.com/office/drawing/2014/main" id="{2CDDCA88-5DFD-D3C0-2F84-E1CE70753AAA}"/>
              </a:ext>
            </a:extLst>
          </p:cNvPr>
          <p:cNvSpPr txBox="1"/>
          <p:nvPr/>
        </p:nvSpPr>
        <p:spPr>
          <a:xfrm>
            <a:off x="-3" y="2377236"/>
            <a:ext cx="3006091" cy="4524315"/>
          </a:xfrm>
          <a:prstGeom prst="rect">
            <a:avLst/>
          </a:prstGeom>
          <a:noFill/>
          <a:ln>
            <a:noFill/>
          </a:ln>
        </p:spPr>
        <p:txBody>
          <a:bodyPr wrap="square" rtlCol="0">
            <a:spAutoFit/>
          </a:bodyPr>
          <a:lstStyle/>
          <a:p>
            <a:pPr marL="285750" indent="-285750">
              <a:buFont typeface="Arial" panose="020B0604020202020204" pitchFamily="34" charset="0"/>
              <a:buChar char="•"/>
            </a:pPr>
            <a:r>
              <a:rPr lang="en-US" sz="1600"/>
              <a:t>Participate in orientation webinars</a:t>
            </a:r>
          </a:p>
          <a:p>
            <a:pPr marL="285750" indent="-285750">
              <a:buFont typeface="Arial" panose="020B0604020202020204" pitchFamily="34" charset="0"/>
              <a:buChar char="•"/>
            </a:pPr>
            <a:r>
              <a:rPr lang="en-US" sz="1600"/>
              <a:t>Complete budget and receive approval and submit at least one financial reimbursement request</a:t>
            </a:r>
          </a:p>
          <a:p>
            <a:pPr marL="285750" indent="-285750">
              <a:buFont typeface="Arial" panose="020B0604020202020204" pitchFamily="34" charset="0"/>
              <a:buChar char="•"/>
            </a:pPr>
            <a:r>
              <a:rPr lang="en-US" sz="1600"/>
              <a:t>Conduct 60 minutes of daily physical activity and track youth participation</a:t>
            </a:r>
          </a:p>
          <a:p>
            <a:pPr marL="285750" indent="-285750">
              <a:buFont typeface="Arial" panose="020B0604020202020204" pitchFamily="34" charset="0"/>
              <a:buChar char="•"/>
            </a:pPr>
            <a:r>
              <a:rPr lang="en-US" sz="1600"/>
              <a:t>Integrate healthy choices and cultural/traditional practices into daily Club activities</a:t>
            </a:r>
          </a:p>
          <a:p>
            <a:pPr marL="285750" indent="-285750">
              <a:buFont typeface="Arial" panose="020B0604020202020204" pitchFamily="34" charset="0"/>
              <a:buChar char="•"/>
            </a:pPr>
            <a:r>
              <a:rPr lang="en-US" sz="1600"/>
              <a:t>Train Club staff on T.R.A.I.L. curriculum implementation and identify youth to participate</a:t>
            </a:r>
          </a:p>
          <a:p>
            <a:pPr marL="285750" indent="-285750">
              <a:buFont typeface="Arial" panose="020B0604020202020204" pitchFamily="34" charset="0"/>
              <a:buChar char="•"/>
            </a:pPr>
            <a:r>
              <a:rPr lang="en-US" sz="1600"/>
              <a:t>Submit a quarterly program report (general tab)</a:t>
            </a:r>
          </a:p>
        </p:txBody>
      </p:sp>
      <p:sp>
        <p:nvSpPr>
          <p:cNvPr id="17" name="TextBox 16">
            <a:extLst>
              <a:ext uri="{FF2B5EF4-FFF2-40B4-BE49-F238E27FC236}">
                <a16:creationId xmlns:a16="http://schemas.microsoft.com/office/drawing/2014/main" id="{1C885E74-F96B-7E71-5492-3E9669AE5324}"/>
              </a:ext>
            </a:extLst>
          </p:cNvPr>
          <p:cNvSpPr txBox="1"/>
          <p:nvPr/>
        </p:nvSpPr>
        <p:spPr>
          <a:xfrm>
            <a:off x="3040047" y="2374822"/>
            <a:ext cx="3006091" cy="4478149"/>
          </a:xfrm>
          <a:prstGeom prst="rect">
            <a:avLst/>
          </a:prstGeom>
          <a:noFill/>
          <a:ln>
            <a:noFill/>
          </a:ln>
        </p:spPr>
        <p:txBody>
          <a:bodyPr wrap="square" rtlCol="0">
            <a:spAutoFit/>
          </a:bodyPr>
          <a:lstStyle/>
          <a:p>
            <a:pPr marL="285750" indent="-285750">
              <a:buFont typeface="Arial" panose="020B0604020202020204" pitchFamily="34" charset="0"/>
              <a:buChar char="•"/>
            </a:pPr>
            <a:r>
              <a:rPr lang="en-US" sz="1500"/>
              <a:t>Submit at least two financial reimbursement requests</a:t>
            </a:r>
          </a:p>
          <a:p>
            <a:pPr marL="285750" indent="-285750">
              <a:buFont typeface="Arial" panose="020B0604020202020204" pitchFamily="34" charset="0"/>
              <a:buChar char="•"/>
            </a:pPr>
            <a:r>
              <a:rPr lang="en-US" sz="1500"/>
              <a:t>Conduct 60 minutes of daily physical activity and track youth participation</a:t>
            </a:r>
          </a:p>
          <a:p>
            <a:pPr marL="285750" indent="-285750">
              <a:buFont typeface="Arial" panose="020B0604020202020204" pitchFamily="34" charset="0"/>
              <a:buChar char="•"/>
            </a:pPr>
            <a:r>
              <a:rPr lang="en-US" sz="1500"/>
              <a:t>Integrate healthy choices and cultural/traditional practices into daily Club activities</a:t>
            </a:r>
          </a:p>
          <a:p>
            <a:pPr marL="285750" indent="-285750">
              <a:buFont typeface="Arial" panose="020B0604020202020204" pitchFamily="34" charset="0"/>
              <a:buChar char="•"/>
            </a:pPr>
            <a:r>
              <a:rPr lang="en-US" sz="1500"/>
              <a:t>Begin implementation of T.R.A.I.L. curriculum</a:t>
            </a:r>
          </a:p>
          <a:p>
            <a:pPr marL="742950" lvl="1" indent="-285750">
              <a:buFont typeface="Arial" panose="020B0604020202020204" pitchFamily="34" charset="0"/>
              <a:buChar char="•"/>
            </a:pPr>
            <a:r>
              <a:rPr lang="en-US" sz="1500"/>
              <a:t>Conduct pre-tests for all youth participants</a:t>
            </a:r>
          </a:p>
          <a:p>
            <a:pPr marL="742950" lvl="1" indent="-285750">
              <a:buFont typeface="Arial" panose="020B0604020202020204" pitchFamily="34" charset="0"/>
              <a:buChar char="•"/>
            </a:pPr>
            <a:r>
              <a:rPr lang="en-US" sz="1500"/>
              <a:t>Have each youth select a Self-Challenge Activity goal</a:t>
            </a:r>
          </a:p>
          <a:p>
            <a:pPr marL="285750" indent="-285750">
              <a:buFont typeface="Arial" panose="020B0604020202020204" pitchFamily="34" charset="0"/>
              <a:buChar char="•"/>
            </a:pPr>
            <a:r>
              <a:rPr lang="en-US" sz="1500"/>
              <a:t>Submit a quarterly program report (general tab)</a:t>
            </a:r>
          </a:p>
          <a:p>
            <a:pPr marL="285750" indent="-285750">
              <a:buFont typeface="Arial" panose="020B0604020202020204" pitchFamily="34" charset="0"/>
              <a:buChar char="•"/>
            </a:pPr>
            <a:r>
              <a:rPr lang="en-US" sz="1500"/>
              <a:t>Complete a healthy snack demonstration</a:t>
            </a:r>
          </a:p>
        </p:txBody>
      </p:sp>
      <p:sp>
        <p:nvSpPr>
          <p:cNvPr id="18" name="TextBox 17">
            <a:extLst>
              <a:ext uri="{FF2B5EF4-FFF2-40B4-BE49-F238E27FC236}">
                <a16:creationId xmlns:a16="http://schemas.microsoft.com/office/drawing/2014/main" id="{D1F7E73A-24FB-AE77-96AF-651DE73CD5ED}"/>
              </a:ext>
            </a:extLst>
          </p:cNvPr>
          <p:cNvSpPr txBox="1"/>
          <p:nvPr/>
        </p:nvSpPr>
        <p:spPr>
          <a:xfrm>
            <a:off x="6094010" y="2380614"/>
            <a:ext cx="3006091" cy="4524315"/>
          </a:xfrm>
          <a:prstGeom prst="rect">
            <a:avLst/>
          </a:prstGeom>
          <a:noFill/>
          <a:ln>
            <a:noFill/>
          </a:ln>
        </p:spPr>
        <p:txBody>
          <a:bodyPr wrap="square" rtlCol="0">
            <a:spAutoFit/>
          </a:bodyPr>
          <a:lstStyle/>
          <a:p>
            <a:pPr marL="285750" indent="-285750">
              <a:buFont typeface="Arial" panose="020B0604020202020204" pitchFamily="34" charset="0"/>
              <a:buChar char="•"/>
            </a:pPr>
            <a:r>
              <a:rPr lang="en-US" sz="1600"/>
              <a:t>Submit at least two financial reimbursement requests</a:t>
            </a:r>
          </a:p>
          <a:p>
            <a:pPr marL="285750" indent="-285750">
              <a:buFont typeface="Arial" panose="020B0604020202020204" pitchFamily="34" charset="0"/>
              <a:buChar char="•"/>
            </a:pPr>
            <a:r>
              <a:rPr lang="en-US" sz="1600"/>
              <a:t>Conduct 60 minutes of daily physical activity and track youth participation</a:t>
            </a:r>
          </a:p>
          <a:p>
            <a:pPr marL="285750" indent="-285750">
              <a:buFont typeface="Arial" panose="020B0604020202020204" pitchFamily="34" charset="0"/>
              <a:buChar char="•"/>
            </a:pPr>
            <a:r>
              <a:rPr lang="en-US" sz="1600"/>
              <a:t>Integrate healthy choices and cultural/traditional practices into daily Club activities</a:t>
            </a:r>
          </a:p>
          <a:p>
            <a:pPr marL="285750" indent="-285750">
              <a:buFont typeface="Arial" panose="020B0604020202020204" pitchFamily="34" charset="0"/>
              <a:buChar char="•"/>
            </a:pPr>
            <a:r>
              <a:rPr lang="en-US" sz="1600"/>
              <a:t>Complete implementation of T.R.A.I.L. curriculum</a:t>
            </a:r>
          </a:p>
          <a:p>
            <a:pPr marL="742950" lvl="1" indent="-285750">
              <a:buFont typeface="Arial" panose="020B0604020202020204" pitchFamily="34" charset="0"/>
              <a:buChar char="•"/>
            </a:pPr>
            <a:r>
              <a:rPr lang="en-US" sz="1600"/>
              <a:t>Conduct post-tests for all youth participants</a:t>
            </a:r>
          </a:p>
          <a:p>
            <a:pPr marL="742950" lvl="1" indent="-285750">
              <a:buFont typeface="Arial" panose="020B0604020202020204" pitchFamily="34" charset="0"/>
              <a:buChar char="•"/>
            </a:pPr>
            <a:r>
              <a:rPr lang="en-US" sz="1600"/>
              <a:t>Have each youth complete their Self-Challenge Activity goal</a:t>
            </a:r>
          </a:p>
          <a:p>
            <a:pPr marL="285750" indent="-285750">
              <a:buFont typeface="Arial" panose="020B0604020202020204" pitchFamily="34" charset="0"/>
              <a:buChar char="•"/>
            </a:pPr>
            <a:r>
              <a:rPr lang="en-US" sz="1600"/>
              <a:t>Submit a quarterly program report (general and implementation tab)</a:t>
            </a:r>
          </a:p>
        </p:txBody>
      </p:sp>
      <p:sp>
        <p:nvSpPr>
          <p:cNvPr id="19" name="TextBox 18">
            <a:extLst>
              <a:ext uri="{FF2B5EF4-FFF2-40B4-BE49-F238E27FC236}">
                <a16:creationId xmlns:a16="http://schemas.microsoft.com/office/drawing/2014/main" id="{9B75AB90-49D1-8479-7523-E8448D6EEE24}"/>
              </a:ext>
            </a:extLst>
          </p:cNvPr>
          <p:cNvSpPr txBox="1"/>
          <p:nvPr/>
        </p:nvSpPr>
        <p:spPr>
          <a:xfrm>
            <a:off x="9154104" y="2370313"/>
            <a:ext cx="3006091" cy="3970318"/>
          </a:xfrm>
          <a:prstGeom prst="rect">
            <a:avLst/>
          </a:prstGeom>
          <a:noFill/>
          <a:ln>
            <a:noFill/>
          </a:ln>
        </p:spPr>
        <p:txBody>
          <a:bodyPr wrap="square" rtlCol="0">
            <a:spAutoFit/>
          </a:bodyPr>
          <a:lstStyle/>
          <a:p>
            <a:pPr marL="285750" indent="-285750">
              <a:buFont typeface="Arial" panose="020B0604020202020204" pitchFamily="34" charset="0"/>
              <a:buChar char="•"/>
            </a:pPr>
            <a:r>
              <a:rPr lang="en-US" sz="1800"/>
              <a:t>Submit at least two financial reimbursement requests</a:t>
            </a:r>
          </a:p>
          <a:p>
            <a:pPr marL="285750" indent="-285750">
              <a:buFont typeface="Arial" panose="020B0604020202020204" pitchFamily="34" charset="0"/>
              <a:buChar char="•"/>
            </a:pPr>
            <a:r>
              <a:rPr lang="en-US" sz="1800"/>
              <a:t>Conduct 60 minutes of daily physical activity and track youth participation</a:t>
            </a:r>
          </a:p>
          <a:p>
            <a:pPr marL="285750" indent="-285750">
              <a:buFont typeface="Arial" panose="020B0604020202020204" pitchFamily="34" charset="0"/>
              <a:buChar char="•"/>
            </a:pPr>
            <a:r>
              <a:rPr lang="en-US" sz="1800"/>
              <a:t>Integrate healthy choices and cultural/traditional practices into daily Club activities</a:t>
            </a:r>
          </a:p>
          <a:p>
            <a:pPr marL="285750" indent="-285750">
              <a:buFont typeface="Arial" panose="020B0604020202020204" pitchFamily="34" charset="0"/>
              <a:buChar char="•"/>
            </a:pPr>
            <a:r>
              <a:rPr lang="en-US"/>
              <a:t>Complete a healthy snack demonstration</a:t>
            </a:r>
            <a:endParaRPr lang="en-US" sz="1800"/>
          </a:p>
          <a:p>
            <a:pPr marL="285750" indent="-285750">
              <a:buFont typeface="Arial" panose="020B0604020202020204" pitchFamily="34" charset="0"/>
              <a:buChar char="•"/>
            </a:pPr>
            <a:r>
              <a:rPr lang="en-US"/>
              <a:t>Conduct Community Education Project</a:t>
            </a:r>
            <a:endParaRPr lang="en-US" sz="1800"/>
          </a:p>
        </p:txBody>
      </p:sp>
      <p:sp>
        <p:nvSpPr>
          <p:cNvPr id="20" name="Rectangle 19">
            <a:extLst>
              <a:ext uri="{FF2B5EF4-FFF2-40B4-BE49-F238E27FC236}">
                <a16:creationId xmlns:a16="http://schemas.microsoft.com/office/drawing/2014/main" id="{6C8D8188-28FE-D5B0-28E6-8DDD913B5475}"/>
              </a:ext>
            </a:extLst>
          </p:cNvPr>
          <p:cNvSpPr/>
          <p:nvPr/>
        </p:nvSpPr>
        <p:spPr>
          <a:xfrm>
            <a:off x="0" y="2011282"/>
            <a:ext cx="2986044" cy="484671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71300CC8-8E8E-7B4D-49EF-DE3D23253DD0}"/>
              </a:ext>
            </a:extLst>
          </p:cNvPr>
          <p:cNvSpPr/>
          <p:nvPr/>
        </p:nvSpPr>
        <p:spPr>
          <a:xfrm>
            <a:off x="2972298" y="2000980"/>
            <a:ext cx="2986044" cy="484671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Rectangle 21">
            <a:extLst>
              <a:ext uri="{FF2B5EF4-FFF2-40B4-BE49-F238E27FC236}">
                <a16:creationId xmlns:a16="http://schemas.microsoft.com/office/drawing/2014/main" id="{C57305BF-4C25-E225-5981-DB95D6808580}"/>
              </a:ext>
            </a:extLst>
          </p:cNvPr>
          <p:cNvSpPr/>
          <p:nvPr/>
        </p:nvSpPr>
        <p:spPr>
          <a:xfrm>
            <a:off x="6004226" y="2013906"/>
            <a:ext cx="3149876" cy="484671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id="{54C19F17-1707-455F-7779-26C8C29A28A8}"/>
              </a:ext>
            </a:extLst>
          </p:cNvPr>
          <p:cNvSpPr/>
          <p:nvPr/>
        </p:nvSpPr>
        <p:spPr>
          <a:xfrm>
            <a:off x="9192949" y="2000980"/>
            <a:ext cx="2986044" cy="484671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94909806"/>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34473"/>
            <a:ext cx="12199951" cy="1372494"/>
          </a:xfrm>
          <a:prstGeom prst="rect">
            <a:avLst/>
          </a:prstGeom>
        </p:spPr>
      </p:pic>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2" name="object 2">
            <a:extLst>
              <a:ext uri="{FF2B5EF4-FFF2-40B4-BE49-F238E27FC236}">
                <a16:creationId xmlns:a16="http://schemas.microsoft.com/office/drawing/2014/main" id="{3CEE1994-087E-D125-F747-D09493A66562}"/>
              </a:ext>
            </a:extLst>
          </p:cNvPr>
          <p:cNvSpPr txBox="1"/>
          <p:nvPr/>
        </p:nvSpPr>
        <p:spPr>
          <a:xfrm>
            <a:off x="1401975" y="354471"/>
            <a:ext cx="8353697" cy="553998"/>
          </a:xfrm>
          <a:prstGeom prst="rect">
            <a:avLst/>
          </a:prstGeom>
        </p:spPr>
        <p:txBody>
          <a:bodyPr vert="horz" wrap="square" lIns="0" tIns="0" rIns="0" bIns="0" rtlCol="0">
            <a:spAutoFit/>
          </a:bodyPr>
          <a:lstStyle/>
          <a:p>
            <a:pPr marL="12700" algn="ctr">
              <a:defRPr/>
            </a:pPr>
            <a:r>
              <a:rPr lang="en-US" altLang="en-US" sz="3600" b="1">
                <a:solidFill>
                  <a:schemeClr val="accent6">
                    <a:lumMod val="50000"/>
                  </a:schemeClr>
                </a:solidFill>
                <a:latin typeface="Libre Baskerville" panose="02000000000000000000" pitchFamily="2" charset="0"/>
                <a:ea typeface="+mj-ea"/>
                <a:cs typeface="+mj-cs"/>
              </a:rPr>
              <a:t>Naclubs.org</a:t>
            </a:r>
            <a:endParaRPr lang="en-US" sz="3600" b="1">
              <a:solidFill>
                <a:schemeClr val="accent6">
                  <a:lumMod val="50000"/>
                </a:schemeClr>
              </a:solidFill>
              <a:latin typeface="Libre Baskerville" panose="02000000000000000000" pitchFamily="2" charset="0"/>
              <a:ea typeface="+mj-ea"/>
              <a:cs typeface="+mj-cs"/>
            </a:endParaRPr>
          </a:p>
        </p:txBody>
      </p:sp>
      <p:pic>
        <p:nvPicPr>
          <p:cNvPr id="5" name="Picture 4">
            <a:extLst>
              <a:ext uri="{FF2B5EF4-FFF2-40B4-BE49-F238E27FC236}">
                <a16:creationId xmlns:a16="http://schemas.microsoft.com/office/drawing/2014/main" id="{747D926B-4EC0-08C3-8ED6-56FF72A43F57}"/>
              </a:ext>
            </a:extLst>
          </p:cNvPr>
          <p:cNvPicPr>
            <a:picLocks noChangeAspect="1"/>
          </p:cNvPicPr>
          <p:nvPr/>
        </p:nvPicPr>
        <p:blipFill>
          <a:blip r:embed="rId6"/>
          <a:stretch>
            <a:fillRect/>
          </a:stretch>
        </p:blipFill>
        <p:spPr>
          <a:xfrm>
            <a:off x="372567" y="1798742"/>
            <a:ext cx="8250752" cy="2791536"/>
          </a:xfrm>
          <a:prstGeom prst="rect">
            <a:avLst/>
          </a:prstGeom>
        </p:spPr>
      </p:pic>
      <p:sp>
        <p:nvSpPr>
          <p:cNvPr id="7" name="Oval 6">
            <a:extLst>
              <a:ext uri="{FF2B5EF4-FFF2-40B4-BE49-F238E27FC236}">
                <a16:creationId xmlns:a16="http://schemas.microsoft.com/office/drawing/2014/main" id="{ACDE1600-463B-5CC0-2D2D-E6EAADDB3F93}"/>
              </a:ext>
            </a:extLst>
          </p:cNvPr>
          <p:cNvSpPr/>
          <p:nvPr/>
        </p:nvSpPr>
        <p:spPr>
          <a:xfrm>
            <a:off x="3328416" y="3529584"/>
            <a:ext cx="694944" cy="39475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9454FD1-7712-C8F4-FA3D-50B0F611579D}"/>
              </a:ext>
            </a:extLst>
          </p:cNvPr>
          <p:cNvPicPr>
            <a:picLocks noChangeAspect="1"/>
          </p:cNvPicPr>
          <p:nvPr/>
        </p:nvPicPr>
        <p:blipFill>
          <a:blip r:embed="rId7"/>
          <a:stretch>
            <a:fillRect/>
          </a:stretch>
        </p:blipFill>
        <p:spPr>
          <a:xfrm>
            <a:off x="5982686" y="2462918"/>
            <a:ext cx="6115364" cy="4254719"/>
          </a:xfrm>
          <a:prstGeom prst="rect">
            <a:avLst/>
          </a:prstGeom>
        </p:spPr>
      </p:pic>
      <p:sp>
        <p:nvSpPr>
          <p:cNvPr id="13" name="Oval 12">
            <a:extLst>
              <a:ext uri="{FF2B5EF4-FFF2-40B4-BE49-F238E27FC236}">
                <a16:creationId xmlns:a16="http://schemas.microsoft.com/office/drawing/2014/main" id="{E302F1EE-FE13-7623-BBF4-05E13CFEBC7A}"/>
              </a:ext>
            </a:extLst>
          </p:cNvPr>
          <p:cNvSpPr/>
          <p:nvPr/>
        </p:nvSpPr>
        <p:spPr>
          <a:xfrm>
            <a:off x="6105142" y="6346726"/>
            <a:ext cx="1905001" cy="39475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FB0B759-458B-1661-8A1B-032E7CF97ECB}"/>
              </a:ext>
            </a:extLst>
          </p:cNvPr>
          <p:cNvSpPr txBox="1"/>
          <p:nvPr/>
        </p:nvSpPr>
        <p:spPr>
          <a:xfrm>
            <a:off x="372567" y="4773168"/>
            <a:ext cx="5424729" cy="1200329"/>
          </a:xfrm>
          <a:prstGeom prst="rect">
            <a:avLst/>
          </a:prstGeom>
          <a:noFill/>
        </p:spPr>
        <p:txBody>
          <a:bodyPr wrap="square" rtlCol="0">
            <a:spAutoFit/>
          </a:bodyPr>
          <a:lstStyle/>
          <a:p>
            <a:pPr marL="285750" indent="-285750">
              <a:buFont typeface="Wingdings" panose="05000000000000000000" pitchFamily="2" charset="2"/>
              <a:buChar char="Ø"/>
            </a:pPr>
            <a:r>
              <a:rPr lang="en-US"/>
              <a:t>Go to naclubs.org</a:t>
            </a:r>
          </a:p>
          <a:p>
            <a:pPr marL="285750" indent="-285750">
              <a:buFont typeface="Wingdings" panose="05000000000000000000" pitchFamily="2" charset="2"/>
              <a:buChar char="Ø"/>
            </a:pPr>
            <a:r>
              <a:rPr lang="en-US"/>
              <a:t>Select the Resources tab and click on T.R.A.I.L. Resource Center from the dropdown list or on the Resources page as seen to the right</a:t>
            </a:r>
          </a:p>
        </p:txBody>
      </p:sp>
    </p:spTree>
    <p:extLst>
      <p:ext uri="{BB962C8B-B14F-4D97-AF65-F5344CB8AC3E}">
        <p14:creationId xmlns:p14="http://schemas.microsoft.com/office/powerpoint/2010/main" val="2290394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34473"/>
            <a:ext cx="12199951" cy="1372494"/>
          </a:xfrm>
          <a:prstGeom prst="rect">
            <a:avLst/>
          </a:prstGeom>
        </p:spPr>
      </p:pic>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2" name="object 2">
            <a:extLst>
              <a:ext uri="{FF2B5EF4-FFF2-40B4-BE49-F238E27FC236}">
                <a16:creationId xmlns:a16="http://schemas.microsoft.com/office/drawing/2014/main" id="{3CEE1994-087E-D125-F747-D09493A66562}"/>
              </a:ext>
            </a:extLst>
          </p:cNvPr>
          <p:cNvSpPr txBox="1"/>
          <p:nvPr/>
        </p:nvSpPr>
        <p:spPr>
          <a:xfrm>
            <a:off x="1401975" y="354471"/>
            <a:ext cx="8353697" cy="553998"/>
          </a:xfrm>
          <a:prstGeom prst="rect">
            <a:avLst/>
          </a:prstGeom>
        </p:spPr>
        <p:txBody>
          <a:bodyPr vert="horz" wrap="square" lIns="0" tIns="0" rIns="0" bIns="0" rtlCol="0">
            <a:spAutoFit/>
          </a:bodyPr>
          <a:lstStyle/>
          <a:p>
            <a:pPr marL="12700" algn="ctr">
              <a:defRPr/>
            </a:pPr>
            <a:r>
              <a:rPr lang="en-US" altLang="en-US" sz="3600" b="1">
                <a:solidFill>
                  <a:schemeClr val="accent6">
                    <a:lumMod val="50000"/>
                  </a:schemeClr>
                </a:solidFill>
                <a:latin typeface="Libre Baskerville" panose="02000000000000000000" pitchFamily="2" charset="0"/>
                <a:ea typeface="+mj-ea"/>
                <a:cs typeface="+mj-cs"/>
              </a:rPr>
              <a:t>Naclubs.org</a:t>
            </a:r>
            <a:endParaRPr lang="en-US" sz="3600" b="1">
              <a:solidFill>
                <a:schemeClr val="accent6">
                  <a:lumMod val="50000"/>
                </a:schemeClr>
              </a:solidFill>
              <a:latin typeface="Libre Baskerville" panose="02000000000000000000" pitchFamily="2" charset="0"/>
              <a:ea typeface="+mj-ea"/>
              <a:cs typeface="+mj-cs"/>
            </a:endParaRPr>
          </a:p>
        </p:txBody>
      </p:sp>
      <p:pic>
        <p:nvPicPr>
          <p:cNvPr id="4" name="Picture 3">
            <a:extLst>
              <a:ext uri="{FF2B5EF4-FFF2-40B4-BE49-F238E27FC236}">
                <a16:creationId xmlns:a16="http://schemas.microsoft.com/office/drawing/2014/main" id="{AE7A138D-691C-6E7D-68C5-C0C82F654E4C}"/>
              </a:ext>
            </a:extLst>
          </p:cNvPr>
          <p:cNvPicPr>
            <a:picLocks noChangeAspect="1"/>
          </p:cNvPicPr>
          <p:nvPr/>
        </p:nvPicPr>
        <p:blipFill>
          <a:blip r:embed="rId6"/>
          <a:stretch>
            <a:fillRect/>
          </a:stretch>
        </p:blipFill>
        <p:spPr>
          <a:xfrm>
            <a:off x="93950" y="1893359"/>
            <a:ext cx="8597920" cy="2184863"/>
          </a:xfrm>
          <a:prstGeom prst="rect">
            <a:avLst/>
          </a:prstGeom>
        </p:spPr>
      </p:pic>
      <p:sp>
        <p:nvSpPr>
          <p:cNvPr id="15" name="TextBox 14">
            <a:extLst>
              <a:ext uri="{FF2B5EF4-FFF2-40B4-BE49-F238E27FC236}">
                <a16:creationId xmlns:a16="http://schemas.microsoft.com/office/drawing/2014/main" id="{3FB0B759-458B-1661-8A1B-032E7CF97ECB}"/>
              </a:ext>
            </a:extLst>
          </p:cNvPr>
          <p:cNvSpPr txBox="1"/>
          <p:nvPr/>
        </p:nvSpPr>
        <p:spPr>
          <a:xfrm>
            <a:off x="280331" y="4142782"/>
            <a:ext cx="5424729" cy="2308324"/>
          </a:xfrm>
          <a:prstGeom prst="rect">
            <a:avLst/>
          </a:prstGeom>
          <a:noFill/>
        </p:spPr>
        <p:txBody>
          <a:bodyPr wrap="square" rtlCol="0">
            <a:spAutoFit/>
          </a:bodyPr>
          <a:lstStyle/>
          <a:p>
            <a:pPr marL="285750" indent="-285750">
              <a:buFont typeface="Wingdings" panose="05000000000000000000" pitchFamily="2" charset="2"/>
              <a:buChar char="Ø"/>
            </a:pPr>
            <a:r>
              <a:rPr lang="en-US"/>
              <a:t>Enter the password: </a:t>
            </a:r>
            <a:r>
              <a:rPr lang="en-US" err="1"/>
              <a:t>DrinkMoreWater</a:t>
            </a:r>
            <a:endParaRPr lang="en-US"/>
          </a:p>
          <a:p>
            <a:pPr marL="285750" indent="-285750">
              <a:buFont typeface="Wingdings" panose="05000000000000000000" pitchFamily="2" charset="2"/>
              <a:buChar char="Ø"/>
            </a:pPr>
            <a:r>
              <a:rPr lang="en-US"/>
              <a:t>Select Program &amp; Finance on the following page</a:t>
            </a:r>
          </a:p>
          <a:p>
            <a:pPr marL="285750" indent="-285750">
              <a:buFont typeface="Wingdings" panose="05000000000000000000" pitchFamily="2" charset="2"/>
              <a:buChar char="Ø"/>
            </a:pPr>
            <a:r>
              <a:rPr lang="en-US"/>
              <a:t>Other resources that can be found on this page are: </a:t>
            </a:r>
          </a:p>
          <a:p>
            <a:pPr marL="742950" lvl="1" indent="-285750">
              <a:buFont typeface="Wingdings" panose="05000000000000000000" pitchFamily="2" charset="2"/>
              <a:buChar char="Ø"/>
            </a:pPr>
            <a:r>
              <a:rPr lang="en-US"/>
              <a:t>The electronic version of the curriculum</a:t>
            </a:r>
          </a:p>
          <a:p>
            <a:pPr marL="742950" lvl="1" indent="-285750">
              <a:buFont typeface="Wingdings" panose="05000000000000000000" pitchFamily="2" charset="2"/>
              <a:buChar char="Ø"/>
            </a:pPr>
            <a:r>
              <a:rPr lang="en-US"/>
              <a:t>Recordings of the training webinars</a:t>
            </a:r>
          </a:p>
          <a:p>
            <a:pPr marL="742950" lvl="1" indent="-285750">
              <a:buFont typeface="Wingdings" panose="05000000000000000000" pitchFamily="2" charset="2"/>
              <a:buChar char="Ø"/>
            </a:pPr>
            <a:r>
              <a:rPr lang="en-US"/>
              <a:t>A link to the online reporting site</a:t>
            </a:r>
          </a:p>
          <a:p>
            <a:pPr marL="742950" lvl="1" indent="-285750">
              <a:buFont typeface="Wingdings" panose="05000000000000000000" pitchFamily="2" charset="2"/>
              <a:buChar char="Ø"/>
            </a:pPr>
            <a:r>
              <a:rPr lang="en-US"/>
              <a:t>Other resources to support implementation</a:t>
            </a:r>
          </a:p>
          <a:p>
            <a:pPr marL="742950" lvl="1" indent="-285750">
              <a:buFont typeface="Wingdings" panose="05000000000000000000" pitchFamily="2" charset="2"/>
              <a:buChar char="Ø"/>
            </a:pPr>
            <a:r>
              <a:rPr lang="en-US"/>
              <a:t>Safety resources around COVID-19 </a:t>
            </a:r>
          </a:p>
        </p:txBody>
      </p:sp>
      <p:sp>
        <p:nvSpPr>
          <p:cNvPr id="16" name="TextBox 15">
            <a:extLst>
              <a:ext uri="{FF2B5EF4-FFF2-40B4-BE49-F238E27FC236}">
                <a16:creationId xmlns:a16="http://schemas.microsoft.com/office/drawing/2014/main" id="{A208E395-7BF7-03FF-BEE8-BC9BC990584E}"/>
              </a:ext>
            </a:extLst>
          </p:cNvPr>
          <p:cNvSpPr txBox="1"/>
          <p:nvPr/>
        </p:nvSpPr>
        <p:spPr>
          <a:xfrm>
            <a:off x="372567" y="3269584"/>
            <a:ext cx="6190488" cy="369332"/>
          </a:xfrm>
          <a:prstGeom prst="rect">
            <a:avLst/>
          </a:prstGeom>
          <a:noFill/>
        </p:spPr>
        <p:txBody>
          <a:bodyPr wrap="square">
            <a:spAutoFit/>
          </a:bodyPr>
          <a:lstStyle/>
          <a:p>
            <a:r>
              <a:rPr lang="en-US" err="1"/>
              <a:t>DrinkMoreWater</a:t>
            </a:r>
            <a:endParaRPr lang="en-US"/>
          </a:p>
        </p:txBody>
      </p:sp>
      <p:pic>
        <p:nvPicPr>
          <p:cNvPr id="18" name="Picture 17">
            <a:extLst>
              <a:ext uri="{FF2B5EF4-FFF2-40B4-BE49-F238E27FC236}">
                <a16:creationId xmlns:a16="http://schemas.microsoft.com/office/drawing/2014/main" id="{5F356331-5E4F-0CC7-10E7-FF73CD89C62F}"/>
              </a:ext>
            </a:extLst>
          </p:cNvPr>
          <p:cNvPicPr>
            <a:picLocks noChangeAspect="1"/>
          </p:cNvPicPr>
          <p:nvPr/>
        </p:nvPicPr>
        <p:blipFill>
          <a:blip r:embed="rId7"/>
          <a:stretch>
            <a:fillRect/>
          </a:stretch>
        </p:blipFill>
        <p:spPr>
          <a:xfrm>
            <a:off x="5985392" y="3115390"/>
            <a:ext cx="6026460" cy="3397425"/>
          </a:xfrm>
          <a:prstGeom prst="rect">
            <a:avLst/>
          </a:prstGeom>
        </p:spPr>
      </p:pic>
      <p:sp>
        <p:nvSpPr>
          <p:cNvPr id="13" name="Oval 12">
            <a:extLst>
              <a:ext uri="{FF2B5EF4-FFF2-40B4-BE49-F238E27FC236}">
                <a16:creationId xmlns:a16="http://schemas.microsoft.com/office/drawing/2014/main" id="{E302F1EE-FE13-7623-BBF4-05E13CFEBC7A}"/>
              </a:ext>
            </a:extLst>
          </p:cNvPr>
          <p:cNvSpPr/>
          <p:nvPr/>
        </p:nvSpPr>
        <p:spPr>
          <a:xfrm>
            <a:off x="7077455" y="5272968"/>
            <a:ext cx="1417321" cy="127432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7897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34473"/>
            <a:ext cx="12199951" cy="1372494"/>
          </a:xfrm>
          <a:prstGeom prst="rect">
            <a:avLst/>
          </a:prstGeom>
        </p:spPr>
      </p:pic>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2" name="object 2">
            <a:extLst>
              <a:ext uri="{FF2B5EF4-FFF2-40B4-BE49-F238E27FC236}">
                <a16:creationId xmlns:a16="http://schemas.microsoft.com/office/drawing/2014/main" id="{3CEE1994-087E-D125-F747-D09493A66562}"/>
              </a:ext>
            </a:extLst>
          </p:cNvPr>
          <p:cNvSpPr txBox="1"/>
          <p:nvPr/>
        </p:nvSpPr>
        <p:spPr>
          <a:xfrm>
            <a:off x="1401975" y="354471"/>
            <a:ext cx="8353697" cy="553998"/>
          </a:xfrm>
          <a:prstGeom prst="rect">
            <a:avLst/>
          </a:prstGeom>
        </p:spPr>
        <p:txBody>
          <a:bodyPr vert="horz" wrap="square" lIns="0" tIns="0" rIns="0" bIns="0" rtlCol="0">
            <a:spAutoFit/>
          </a:bodyPr>
          <a:lstStyle/>
          <a:p>
            <a:pPr marL="12700" algn="ctr">
              <a:defRPr/>
            </a:pPr>
            <a:r>
              <a:rPr lang="en-US" altLang="en-US" sz="3600" b="1">
                <a:solidFill>
                  <a:schemeClr val="accent6">
                    <a:lumMod val="50000"/>
                  </a:schemeClr>
                </a:solidFill>
                <a:latin typeface="Libre Baskerville" panose="02000000000000000000" pitchFamily="2" charset="0"/>
                <a:ea typeface="+mj-ea"/>
                <a:cs typeface="+mj-cs"/>
              </a:rPr>
              <a:t>Naclubs.org</a:t>
            </a:r>
            <a:endParaRPr lang="en-US" sz="3600" b="1">
              <a:solidFill>
                <a:schemeClr val="accent6">
                  <a:lumMod val="50000"/>
                </a:schemeClr>
              </a:solidFill>
              <a:latin typeface="Libre Baskerville" panose="02000000000000000000" pitchFamily="2" charset="0"/>
              <a:ea typeface="+mj-ea"/>
              <a:cs typeface="+mj-cs"/>
            </a:endParaRPr>
          </a:p>
        </p:txBody>
      </p:sp>
      <p:pic>
        <p:nvPicPr>
          <p:cNvPr id="20" name="Picture 19">
            <a:extLst>
              <a:ext uri="{FF2B5EF4-FFF2-40B4-BE49-F238E27FC236}">
                <a16:creationId xmlns:a16="http://schemas.microsoft.com/office/drawing/2014/main" id="{0A67F2AE-2C8C-ED54-4DD6-3E6ECE3EF095}"/>
              </a:ext>
            </a:extLst>
          </p:cNvPr>
          <p:cNvPicPr>
            <a:picLocks noChangeAspect="1"/>
          </p:cNvPicPr>
          <p:nvPr/>
        </p:nvPicPr>
        <p:blipFill rotWithShape="1">
          <a:blip r:embed="rId6"/>
          <a:srcRect r="49890"/>
          <a:stretch/>
        </p:blipFill>
        <p:spPr>
          <a:xfrm>
            <a:off x="217119" y="1881267"/>
            <a:ext cx="4804973" cy="4162917"/>
          </a:xfrm>
          <a:prstGeom prst="rect">
            <a:avLst/>
          </a:prstGeom>
        </p:spPr>
      </p:pic>
      <p:sp>
        <p:nvSpPr>
          <p:cNvPr id="21" name="TextBox 20">
            <a:extLst>
              <a:ext uri="{FF2B5EF4-FFF2-40B4-BE49-F238E27FC236}">
                <a16:creationId xmlns:a16="http://schemas.microsoft.com/office/drawing/2014/main" id="{5E126C16-C3ED-8FCF-5DE6-42D58EB70A0D}"/>
              </a:ext>
            </a:extLst>
          </p:cNvPr>
          <p:cNvSpPr txBox="1"/>
          <p:nvPr/>
        </p:nvSpPr>
        <p:spPr>
          <a:xfrm>
            <a:off x="5760720" y="1622773"/>
            <a:ext cx="5907024" cy="646331"/>
          </a:xfrm>
          <a:prstGeom prst="rect">
            <a:avLst/>
          </a:prstGeom>
          <a:noFill/>
          <a:ln>
            <a:solidFill>
              <a:schemeClr val="tx1"/>
            </a:solidFill>
          </a:ln>
        </p:spPr>
        <p:txBody>
          <a:bodyPr wrap="square" rtlCol="0">
            <a:spAutoFit/>
          </a:bodyPr>
          <a:lstStyle/>
          <a:p>
            <a:r>
              <a:rPr lang="en-US"/>
              <a:t>Contact Form: This will be updated to an online contact management system. More information will be provided.</a:t>
            </a:r>
          </a:p>
        </p:txBody>
      </p:sp>
      <p:sp>
        <p:nvSpPr>
          <p:cNvPr id="22" name="TextBox 21">
            <a:extLst>
              <a:ext uri="{FF2B5EF4-FFF2-40B4-BE49-F238E27FC236}">
                <a16:creationId xmlns:a16="http://schemas.microsoft.com/office/drawing/2014/main" id="{72CB57FB-E045-FF23-D454-95D310DBA488}"/>
              </a:ext>
            </a:extLst>
          </p:cNvPr>
          <p:cNvSpPr txBox="1"/>
          <p:nvPr/>
        </p:nvSpPr>
        <p:spPr>
          <a:xfrm>
            <a:off x="5760720" y="2315269"/>
            <a:ext cx="5907024" cy="1200329"/>
          </a:xfrm>
          <a:prstGeom prst="rect">
            <a:avLst/>
          </a:prstGeom>
          <a:noFill/>
          <a:ln>
            <a:solidFill>
              <a:schemeClr val="tx1"/>
            </a:solidFill>
          </a:ln>
        </p:spPr>
        <p:txBody>
          <a:bodyPr wrap="square" rtlCol="0">
            <a:spAutoFit/>
          </a:bodyPr>
          <a:lstStyle/>
          <a:p>
            <a:r>
              <a:rPr lang="en-US"/>
              <a:t>Pre- and Post-test:</a:t>
            </a:r>
          </a:p>
          <a:p>
            <a:pPr marL="285750" indent="-285750">
              <a:buFont typeface="Arial" panose="020B0604020202020204" pitchFamily="34" charset="0"/>
              <a:buChar char="•"/>
            </a:pPr>
            <a:r>
              <a:rPr lang="en-US"/>
              <a:t>Lisa reviewed how to conduct and score the pre- and post-test on the previous webinar which will be posted on naclubs.org</a:t>
            </a:r>
          </a:p>
        </p:txBody>
      </p:sp>
      <p:sp>
        <p:nvSpPr>
          <p:cNvPr id="23" name="TextBox 22">
            <a:extLst>
              <a:ext uri="{FF2B5EF4-FFF2-40B4-BE49-F238E27FC236}">
                <a16:creationId xmlns:a16="http://schemas.microsoft.com/office/drawing/2014/main" id="{597C38F3-D203-D075-4FF1-C58C337B7493}"/>
              </a:ext>
            </a:extLst>
          </p:cNvPr>
          <p:cNvSpPr txBox="1"/>
          <p:nvPr/>
        </p:nvSpPr>
        <p:spPr>
          <a:xfrm>
            <a:off x="5760720" y="3561763"/>
            <a:ext cx="5907024" cy="1200329"/>
          </a:xfrm>
          <a:prstGeom prst="rect">
            <a:avLst/>
          </a:prstGeom>
          <a:noFill/>
          <a:ln>
            <a:solidFill>
              <a:schemeClr val="tx1"/>
            </a:solidFill>
          </a:ln>
        </p:spPr>
        <p:txBody>
          <a:bodyPr wrap="square" rtlCol="0">
            <a:spAutoFit/>
          </a:bodyPr>
          <a:lstStyle/>
          <a:p>
            <a:r>
              <a:rPr lang="en-US"/>
              <a:t>Activity Self-Challenge Instructions: These instructions will explain how to conduct the Activity Self- Challenge. Details on implementation can be found in the TRAIL Program Overview and Reporting webinar conducted yesterday</a:t>
            </a:r>
          </a:p>
        </p:txBody>
      </p:sp>
      <p:sp>
        <p:nvSpPr>
          <p:cNvPr id="24" name="TextBox 23">
            <a:extLst>
              <a:ext uri="{FF2B5EF4-FFF2-40B4-BE49-F238E27FC236}">
                <a16:creationId xmlns:a16="http://schemas.microsoft.com/office/drawing/2014/main" id="{7A6ACDC8-E4D9-BA6E-FFA1-16FDF08C7A80}"/>
              </a:ext>
            </a:extLst>
          </p:cNvPr>
          <p:cNvSpPr txBox="1"/>
          <p:nvPr/>
        </p:nvSpPr>
        <p:spPr>
          <a:xfrm>
            <a:off x="5760720" y="4808257"/>
            <a:ext cx="5907024" cy="923330"/>
          </a:xfrm>
          <a:prstGeom prst="rect">
            <a:avLst/>
          </a:prstGeom>
          <a:noFill/>
          <a:ln>
            <a:solidFill>
              <a:schemeClr val="tx1"/>
            </a:solidFill>
          </a:ln>
        </p:spPr>
        <p:txBody>
          <a:bodyPr wrap="square" rtlCol="0">
            <a:spAutoFit/>
          </a:bodyPr>
          <a:lstStyle/>
          <a:p>
            <a:r>
              <a:rPr lang="en-US"/>
              <a:t>Data Tracking Spreadsheet: This spreadsheet will allow you to track the data and will help you calculate responses for the quarterly program reports</a:t>
            </a:r>
          </a:p>
        </p:txBody>
      </p:sp>
      <p:sp>
        <p:nvSpPr>
          <p:cNvPr id="25" name="TextBox 24">
            <a:extLst>
              <a:ext uri="{FF2B5EF4-FFF2-40B4-BE49-F238E27FC236}">
                <a16:creationId xmlns:a16="http://schemas.microsoft.com/office/drawing/2014/main" id="{F15C6D83-E0E9-A7B8-0590-CDBA3CECC40A}"/>
              </a:ext>
            </a:extLst>
          </p:cNvPr>
          <p:cNvSpPr txBox="1"/>
          <p:nvPr/>
        </p:nvSpPr>
        <p:spPr>
          <a:xfrm>
            <a:off x="5770878" y="5805503"/>
            <a:ext cx="5907024" cy="923330"/>
          </a:xfrm>
          <a:prstGeom prst="rect">
            <a:avLst/>
          </a:prstGeom>
          <a:noFill/>
          <a:ln>
            <a:solidFill>
              <a:schemeClr val="tx1"/>
            </a:solidFill>
          </a:ln>
        </p:spPr>
        <p:txBody>
          <a:bodyPr wrap="square" rtlCol="0">
            <a:spAutoFit/>
          </a:bodyPr>
          <a:lstStyle/>
          <a:p>
            <a:r>
              <a:rPr lang="en-US"/>
              <a:t>Physical Activity Log: This spreadsheet should be used to track the Club-wide daily physical activity and will auto-calculate the responses for the quarterly program reports</a:t>
            </a:r>
          </a:p>
        </p:txBody>
      </p:sp>
    </p:spTree>
    <p:extLst>
      <p:ext uri="{BB962C8B-B14F-4D97-AF65-F5344CB8AC3E}">
        <p14:creationId xmlns:p14="http://schemas.microsoft.com/office/powerpoint/2010/main" val="26363496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0</TotalTime>
  <Words>1322</Words>
  <Application>Microsoft Office PowerPoint</Application>
  <PresentationFormat>Widescreen</PresentationFormat>
  <Paragraphs>142</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Libre Baskerville</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Colors:</dc:title>
  <dc:creator>Candace Booth-Raney</dc:creator>
  <cp:lastModifiedBy>Kelly Crowe</cp:lastModifiedBy>
  <cp:revision>1</cp:revision>
  <dcterms:created xsi:type="dcterms:W3CDTF">2021-03-26T18:01:22Z</dcterms:created>
  <dcterms:modified xsi:type="dcterms:W3CDTF">2023-11-01T16:29:52Z</dcterms:modified>
</cp:coreProperties>
</file>