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5" r:id="rId2"/>
    <p:sldId id="282" r:id="rId3"/>
    <p:sldId id="269" r:id="rId4"/>
    <p:sldId id="281" r:id="rId5"/>
    <p:sldId id="636" r:id="rId6"/>
    <p:sldId id="289" r:id="rId7"/>
    <p:sldId id="639" r:id="rId8"/>
    <p:sldId id="640" r:id="rId9"/>
    <p:sldId id="641" r:id="rId10"/>
    <p:sldId id="642" r:id="rId11"/>
    <p:sldId id="643" r:id="rId12"/>
    <p:sldId id="644" r:id="rId13"/>
    <p:sldId id="645" r:id="rId14"/>
    <p:sldId id="646" r:id="rId15"/>
    <p:sldId id="647" r:id="rId16"/>
    <p:sldId id="648" r:id="rId17"/>
    <p:sldId id="649" r:id="rId18"/>
    <p:sldId id="650" r:id="rId19"/>
    <p:sldId id="651" r:id="rId20"/>
    <p:sldId id="652" r:id="rId21"/>
    <p:sldId id="320" r:id="rId22"/>
    <p:sldId id="321"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211FA-0DE5-4847-B190-4E29CE423368}" v="34" dt="2023-10-16T21:37:56.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34" autoAdjust="0"/>
  </p:normalViewPr>
  <p:slideViewPr>
    <p:cSldViewPr snapToGrid="0">
      <p:cViewPr varScale="1">
        <p:scale>
          <a:sx n="43" d="100"/>
          <a:sy n="43" d="100"/>
        </p:scale>
        <p:origin x="14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Crowe" userId="d5398468-e4c8-4ad2-8b39-3aa6d52bf96c" providerId="ADAL" clId="{DF3211FA-0DE5-4847-B190-4E29CE423368}"/>
    <pc:docChg chg="undo custSel addSld delSld modSld sldOrd modMainMaster">
      <pc:chgData name="Kelly Crowe" userId="d5398468-e4c8-4ad2-8b39-3aa6d52bf96c" providerId="ADAL" clId="{DF3211FA-0DE5-4847-B190-4E29CE423368}" dt="2023-11-02T15:20:40.092" v="388" actId="20577"/>
      <pc:docMkLst>
        <pc:docMk/>
      </pc:docMkLst>
      <pc:sldChg chg="add del modNotes">
        <pc:chgData name="Kelly Crowe" userId="d5398468-e4c8-4ad2-8b39-3aa6d52bf96c" providerId="ADAL" clId="{DF3211FA-0DE5-4847-B190-4E29CE423368}" dt="2023-10-16T21:21:55.909" v="170" actId="2696"/>
        <pc:sldMkLst>
          <pc:docMk/>
          <pc:sldMk cId="0" sldId="259"/>
        </pc:sldMkLst>
      </pc:sldChg>
      <pc:sldChg chg="modSp mod modNotesTx">
        <pc:chgData name="Kelly Crowe" userId="d5398468-e4c8-4ad2-8b39-3aa6d52bf96c" providerId="ADAL" clId="{DF3211FA-0DE5-4847-B190-4E29CE423368}" dt="2023-10-18T21:30:11.866" v="385" actId="20577"/>
        <pc:sldMkLst>
          <pc:docMk/>
          <pc:sldMk cId="1202587857" sldId="282"/>
        </pc:sldMkLst>
        <pc:spChg chg="mod">
          <ac:chgData name="Kelly Crowe" userId="d5398468-e4c8-4ad2-8b39-3aa6d52bf96c" providerId="ADAL" clId="{DF3211FA-0DE5-4847-B190-4E29CE423368}" dt="2023-10-18T21:30:11.866" v="385" actId="20577"/>
          <ac:spMkLst>
            <pc:docMk/>
            <pc:sldMk cId="1202587857" sldId="282"/>
            <ac:spMk id="8" creationId="{964A1598-C525-0142-8D52-B00FCC232B57}"/>
          </ac:spMkLst>
        </pc:spChg>
      </pc:sldChg>
      <pc:sldChg chg="addSp delSp modSp mod ord setBg modNotesTx">
        <pc:chgData name="Kelly Crowe" userId="d5398468-e4c8-4ad2-8b39-3aa6d52bf96c" providerId="ADAL" clId="{DF3211FA-0DE5-4847-B190-4E29CE423368}" dt="2023-10-16T21:20:30.196" v="158" actId="20577"/>
        <pc:sldMkLst>
          <pc:docMk/>
          <pc:sldMk cId="2594909806" sldId="289"/>
        </pc:sldMkLst>
        <pc:spChg chg="add mod">
          <ac:chgData name="Kelly Crowe" userId="d5398468-e4c8-4ad2-8b39-3aa6d52bf96c" providerId="ADAL" clId="{DF3211FA-0DE5-4847-B190-4E29CE423368}" dt="2023-10-16T21:19:50.311" v="149" actId="108"/>
          <ac:spMkLst>
            <pc:docMk/>
            <pc:sldMk cId="2594909806" sldId="289"/>
            <ac:spMk id="2" creationId="{3CEE1994-087E-D125-F747-D09493A66562}"/>
          </ac:spMkLst>
        </pc:spChg>
        <pc:spChg chg="add mod">
          <ac:chgData name="Kelly Crowe" userId="d5398468-e4c8-4ad2-8b39-3aa6d52bf96c" providerId="ADAL" clId="{DF3211FA-0DE5-4847-B190-4E29CE423368}" dt="2023-10-16T21:20:30.196" v="158" actId="20577"/>
          <ac:spMkLst>
            <pc:docMk/>
            <pc:sldMk cId="2594909806" sldId="289"/>
            <ac:spMk id="4" creationId="{909B81D7-84D1-D8CB-4B14-E79BEF135BB2}"/>
          </ac:spMkLst>
        </pc:spChg>
        <pc:spChg chg="del">
          <ac:chgData name="Kelly Crowe" userId="d5398468-e4c8-4ad2-8b39-3aa6d52bf96c" providerId="ADAL" clId="{DF3211FA-0DE5-4847-B190-4E29CE423368}" dt="2023-10-16T21:14:02.025" v="64" actId="478"/>
          <ac:spMkLst>
            <pc:docMk/>
            <pc:sldMk cId="2594909806" sldId="289"/>
            <ac:spMk id="7" creationId="{151A2AC9-C5A7-80BA-1A8B-A817EBE1E6F5}"/>
          </ac:spMkLst>
        </pc:spChg>
        <pc:picChg chg="del">
          <ac:chgData name="Kelly Crowe" userId="d5398468-e4c8-4ad2-8b39-3aa6d52bf96c" providerId="ADAL" clId="{DF3211FA-0DE5-4847-B190-4E29CE423368}" dt="2023-10-16T21:13:58.922" v="63" actId="478"/>
          <ac:picMkLst>
            <pc:docMk/>
            <pc:sldMk cId="2594909806" sldId="289"/>
            <ac:picMk id="3" creationId="{14A21769-5296-D9DB-AD2B-2B5411B52642}"/>
          </ac:picMkLst>
        </pc:picChg>
        <pc:picChg chg="add mod">
          <ac:chgData name="Kelly Crowe" userId="d5398468-e4c8-4ad2-8b39-3aa6d52bf96c" providerId="ADAL" clId="{DF3211FA-0DE5-4847-B190-4E29CE423368}" dt="2023-10-16T21:20:07.960" v="152" actId="1076"/>
          <ac:picMkLst>
            <pc:docMk/>
            <pc:sldMk cId="2594909806" sldId="289"/>
            <ac:picMk id="5" creationId="{2F7B909A-6969-0312-C87E-7A5CA5B7EDE2}"/>
          </ac:picMkLst>
        </pc:picChg>
      </pc:sldChg>
      <pc:sldChg chg="del">
        <pc:chgData name="Kelly Crowe" userId="d5398468-e4c8-4ad2-8b39-3aa6d52bf96c" providerId="ADAL" clId="{DF3211FA-0DE5-4847-B190-4E29CE423368}" dt="2023-10-16T21:38:18.162" v="319" actId="2696"/>
        <pc:sldMkLst>
          <pc:docMk/>
          <pc:sldMk cId="2677327684" sldId="290"/>
        </pc:sldMkLst>
      </pc:sldChg>
      <pc:sldChg chg="del">
        <pc:chgData name="Kelly Crowe" userId="d5398468-e4c8-4ad2-8b39-3aa6d52bf96c" providerId="ADAL" clId="{DF3211FA-0DE5-4847-B190-4E29CE423368}" dt="2023-10-16T21:38:18.162" v="319" actId="2696"/>
        <pc:sldMkLst>
          <pc:docMk/>
          <pc:sldMk cId="3961059884" sldId="291"/>
        </pc:sldMkLst>
      </pc:sldChg>
      <pc:sldChg chg="del">
        <pc:chgData name="Kelly Crowe" userId="d5398468-e4c8-4ad2-8b39-3aa6d52bf96c" providerId="ADAL" clId="{DF3211FA-0DE5-4847-B190-4E29CE423368}" dt="2023-10-16T21:38:18.162" v="319" actId="2696"/>
        <pc:sldMkLst>
          <pc:docMk/>
          <pc:sldMk cId="1365777898" sldId="292"/>
        </pc:sldMkLst>
      </pc:sldChg>
      <pc:sldChg chg="del">
        <pc:chgData name="Kelly Crowe" userId="d5398468-e4c8-4ad2-8b39-3aa6d52bf96c" providerId="ADAL" clId="{DF3211FA-0DE5-4847-B190-4E29CE423368}" dt="2023-10-16T21:38:18.162" v="319" actId="2696"/>
        <pc:sldMkLst>
          <pc:docMk/>
          <pc:sldMk cId="3746375460" sldId="293"/>
        </pc:sldMkLst>
      </pc:sldChg>
      <pc:sldChg chg="del">
        <pc:chgData name="Kelly Crowe" userId="d5398468-e4c8-4ad2-8b39-3aa6d52bf96c" providerId="ADAL" clId="{DF3211FA-0DE5-4847-B190-4E29CE423368}" dt="2023-10-16T21:38:18.162" v="319" actId="2696"/>
        <pc:sldMkLst>
          <pc:docMk/>
          <pc:sldMk cId="477058724" sldId="294"/>
        </pc:sldMkLst>
      </pc:sldChg>
      <pc:sldChg chg="del">
        <pc:chgData name="Kelly Crowe" userId="d5398468-e4c8-4ad2-8b39-3aa6d52bf96c" providerId="ADAL" clId="{DF3211FA-0DE5-4847-B190-4E29CE423368}" dt="2023-10-16T21:38:18.162" v="319" actId="2696"/>
        <pc:sldMkLst>
          <pc:docMk/>
          <pc:sldMk cId="2605792323" sldId="295"/>
        </pc:sldMkLst>
      </pc:sldChg>
      <pc:sldChg chg="del">
        <pc:chgData name="Kelly Crowe" userId="d5398468-e4c8-4ad2-8b39-3aa6d52bf96c" providerId="ADAL" clId="{DF3211FA-0DE5-4847-B190-4E29CE423368}" dt="2023-10-16T21:38:18.162" v="319" actId="2696"/>
        <pc:sldMkLst>
          <pc:docMk/>
          <pc:sldMk cId="2713479721" sldId="296"/>
        </pc:sldMkLst>
      </pc:sldChg>
      <pc:sldChg chg="del">
        <pc:chgData name="Kelly Crowe" userId="d5398468-e4c8-4ad2-8b39-3aa6d52bf96c" providerId="ADAL" clId="{DF3211FA-0DE5-4847-B190-4E29CE423368}" dt="2023-10-16T21:38:18.162" v="319" actId="2696"/>
        <pc:sldMkLst>
          <pc:docMk/>
          <pc:sldMk cId="895561548" sldId="297"/>
        </pc:sldMkLst>
      </pc:sldChg>
      <pc:sldChg chg="del">
        <pc:chgData name="Kelly Crowe" userId="d5398468-e4c8-4ad2-8b39-3aa6d52bf96c" providerId="ADAL" clId="{DF3211FA-0DE5-4847-B190-4E29CE423368}" dt="2023-10-16T21:38:18.162" v="319" actId="2696"/>
        <pc:sldMkLst>
          <pc:docMk/>
          <pc:sldMk cId="1218663343" sldId="298"/>
        </pc:sldMkLst>
      </pc:sldChg>
      <pc:sldChg chg="del">
        <pc:chgData name="Kelly Crowe" userId="d5398468-e4c8-4ad2-8b39-3aa6d52bf96c" providerId="ADAL" clId="{DF3211FA-0DE5-4847-B190-4E29CE423368}" dt="2023-10-16T21:38:18.162" v="319" actId="2696"/>
        <pc:sldMkLst>
          <pc:docMk/>
          <pc:sldMk cId="548068043" sldId="299"/>
        </pc:sldMkLst>
      </pc:sldChg>
      <pc:sldChg chg="del">
        <pc:chgData name="Kelly Crowe" userId="d5398468-e4c8-4ad2-8b39-3aa6d52bf96c" providerId="ADAL" clId="{DF3211FA-0DE5-4847-B190-4E29CE423368}" dt="2023-10-16T21:38:18.162" v="319" actId="2696"/>
        <pc:sldMkLst>
          <pc:docMk/>
          <pc:sldMk cId="314858561" sldId="300"/>
        </pc:sldMkLst>
      </pc:sldChg>
      <pc:sldChg chg="del">
        <pc:chgData name="Kelly Crowe" userId="d5398468-e4c8-4ad2-8b39-3aa6d52bf96c" providerId="ADAL" clId="{DF3211FA-0DE5-4847-B190-4E29CE423368}" dt="2023-10-16T21:38:18.162" v="319" actId="2696"/>
        <pc:sldMkLst>
          <pc:docMk/>
          <pc:sldMk cId="2710634118" sldId="301"/>
        </pc:sldMkLst>
      </pc:sldChg>
      <pc:sldChg chg="del">
        <pc:chgData name="Kelly Crowe" userId="d5398468-e4c8-4ad2-8b39-3aa6d52bf96c" providerId="ADAL" clId="{DF3211FA-0DE5-4847-B190-4E29CE423368}" dt="2023-10-16T21:38:18.162" v="319" actId="2696"/>
        <pc:sldMkLst>
          <pc:docMk/>
          <pc:sldMk cId="298478609" sldId="302"/>
        </pc:sldMkLst>
      </pc:sldChg>
      <pc:sldChg chg="del">
        <pc:chgData name="Kelly Crowe" userId="d5398468-e4c8-4ad2-8b39-3aa6d52bf96c" providerId="ADAL" clId="{DF3211FA-0DE5-4847-B190-4E29CE423368}" dt="2023-10-16T21:38:18.162" v="319" actId="2696"/>
        <pc:sldMkLst>
          <pc:docMk/>
          <pc:sldMk cId="680892652" sldId="303"/>
        </pc:sldMkLst>
      </pc:sldChg>
      <pc:sldChg chg="del">
        <pc:chgData name="Kelly Crowe" userId="d5398468-e4c8-4ad2-8b39-3aa6d52bf96c" providerId="ADAL" clId="{DF3211FA-0DE5-4847-B190-4E29CE423368}" dt="2023-10-16T21:38:18.162" v="319" actId="2696"/>
        <pc:sldMkLst>
          <pc:docMk/>
          <pc:sldMk cId="539643169" sldId="304"/>
        </pc:sldMkLst>
      </pc:sldChg>
      <pc:sldChg chg="del">
        <pc:chgData name="Kelly Crowe" userId="d5398468-e4c8-4ad2-8b39-3aa6d52bf96c" providerId="ADAL" clId="{DF3211FA-0DE5-4847-B190-4E29CE423368}" dt="2023-10-16T21:38:18.162" v="319" actId="2696"/>
        <pc:sldMkLst>
          <pc:docMk/>
          <pc:sldMk cId="2413636366" sldId="305"/>
        </pc:sldMkLst>
      </pc:sldChg>
      <pc:sldChg chg="del">
        <pc:chgData name="Kelly Crowe" userId="d5398468-e4c8-4ad2-8b39-3aa6d52bf96c" providerId="ADAL" clId="{DF3211FA-0DE5-4847-B190-4E29CE423368}" dt="2023-10-16T21:38:18.162" v="319" actId="2696"/>
        <pc:sldMkLst>
          <pc:docMk/>
          <pc:sldMk cId="391058364" sldId="306"/>
        </pc:sldMkLst>
      </pc:sldChg>
      <pc:sldChg chg="del">
        <pc:chgData name="Kelly Crowe" userId="d5398468-e4c8-4ad2-8b39-3aa6d52bf96c" providerId="ADAL" clId="{DF3211FA-0DE5-4847-B190-4E29CE423368}" dt="2023-10-16T21:38:18.162" v="319" actId="2696"/>
        <pc:sldMkLst>
          <pc:docMk/>
          <pc:sldMk cId="2090660790" sldId="307"/>
        </pc:sldMkLst>
      </pc:sldChg>
      <pc:sldChg chg="del">
        <pc:chgData name="Kelly Crowe" userId="d5398468-e4c8-4ad2-8b39-3aa6d52bf96c" providerId="ADAL" clId="{DF3211FA-0DE5-4847-B190-4E29CE423368}" dt="2023-10-16T21:38:18.162" v="319" actId="2696"/>
        <pc:sldMkLst>
          <pc:docMk/>
          <pc:sldMk cId="516228369" sldId="308"/>
        </pc:sldMkLst>
      </pc:sldChg>
      <pc:sldChg chg="del">
        <pc:chgData name="Kelly Crowe" userId="d5398468-e4c8-4ad2-8b39-3aa6d52bf96c" providerId="ADAL" clId="{DF3211FA-0DE5-4847-B190-4E29CE423368}" dt="2023-10-16T21:38:18.162" v="319" actId="2696"/>
        <pc:sldMkLst>
          <pc:docMk/>
          <pc:sldMk cId="2683084331" sldId="310"/>
        </pc:sldMkLst>
      </pc:sldChg>
      <pc:sldChg chg="del">
        <pc:chgData name="Kelly Crowe" userId="d5398468-e4c8-4ad2-8b39-3aa6d52bf96c" providerId="ADAL" clId="{DF3211FA-0DE5-4847-B190-4E29CE423368}" dt="2023-10-16T21:38:18.162" v="319" actId="2696"/>
        <pc:sldMkLst>
          <pc:docMk/>
          <pc:sldMk cId="1102017774" sldId="311"/>
        </pc:sldMkLst>
      </pc:sldChg>
      <pc:sldChg chg="del">
        <pc:chgData name="Kelly Crowe" userId="d5398468-e4c8-4ad2-8b39-3aa6d52bf96c" providerId="ADAL" clId="{DF3211FA-0DE5-4847-B190-4E29CE423368}" dt="2023-10-16T21:38:18.162" v="319" actId="2696"/>
        <pc:sldMkLst>
          <pc:docMk/>
          <pc:sldMk cId="2362554689" sldId="312"/>
        </pc:sldMkLst>
      </pc:sldChg>
      <pc:sldChg chg="del">
        <pc:chgData name="Kelly Crowe" userId="d5398468-e4c8-4ad2-8b39-3aa6d52bf96c" providerId="ADAL" clId="{DF3211FA-0DE5-4847-B190-4E29CE423368}" dt="2023-10-16T21:38:18.162" v="319" actId="2696"/>
        <pc:sldMkLst>
          <pc:docMk/>
          <pc:sldMk cId="3536505005" sldId="313"/>
        </pc:sldMkLst>
      </pc:sldChg>
      <pc:sldChg chg="del">
        <pc:chgData name="Kelly Crowe" userId="d5398468-e4c8-4ad2-8b39-3aa6d52bf96c" providerId="ADAL" clId="{DF3211FA-0DE5-4847-B190-4E29CE423368}" dt="2023-10-16T21:38:18.162" v="319" actId="2696"/>
        <pc:sldMkLst>
          <pc:docMk/>
          <pc:sldMk cId="3436764878" sldId="314"/>
        </pc:sldMkLst>
      </pc:sldChg>
      <pc:sldChg chg="del">
        <pc:chgData name="Kelly Crowe" userId="d5398468-e4c8-4ad2-8b39-3aa6d52bf96c" providerId="ADAL" clId="{DF3211FA-0DE5-4847-B190-4E29CE423368}" dt="2023-10-16T21:38:18.162" v="319" actId="2696"/>
        <pc:sldMkLst>
          <pc:docMk/>
          <pc:sldMk cId="815481596" sldId="315"/>
        </pc:sldMkLst>
      </pc:sldChg>
      <pc:sldChg chg="del">
        <pc:chgData name="Kelly Crowe" userId="d5398468-e4c8-4ad2-8b39-3aa6d52bf96c" providerId="ADAL" clId="{DF3211FA-0DE5-4847-B190-4E29CE423368}" dt="2023-10-16T21:38:18.162" v="319" actId="2696"/>
        <pc:sldMkLst>
          <pc:docMk/>
          <pc:sldMk cId="3337252646" sldId="316"/>
        </pc:sldMkLst>
      </pc:sldChg>
      <pc:sldChg chg="del">
        <pc:chgData name="Kelly Crowe" userId="d5398468-e4c8-4ad2-8b39-3aa6d52bf96c" providerId="ADAL" clId="{DF3211FA-0DE5-4847-B190-4E29CE423368}" dt="2023-10-16T21:38:18.162" v="319" actId="2696"/>
        <pc:sldMkLst>
          <pc:docMk/>
          <pc:sldMk cId="2175034895" sldId="317"/>
        </pc:sldMkLst>
      </pc:sldChg>
      <pc:sldChg chg="del">
        <pc:chgData name="Kelly Crowe" userId="d5398468-e4c8-4ad2-8b39-3aa6d52bf96c" providerId="ADAL" clId="{DF3211FA-0DE5-4847-B190-4E29CE423368}" dt="2023-10-16T21:38:18.162" v="319" actId="2696"/>
        <pc:sldMkLst>
          <pc:docMk/>
          <pc:sldMk cId="3846397810" sldId="318"/>
        </pc:sldMkLst>
      </pc:sldChg>
      <pc:sldChg chg="del">
        <pc:chgData name="Kelly Crowe" userId="d5398468-e4c8-4ad2-8b39-3aa6d52bf96c" providerId="ADAL" clId="{DF3211FA-0DE5-4847-B190-4E29CE423368}" dt="2023-10-16T21:38:18.162" v="319" actId="2696"/>
        <pc:sldMkLst>
          <pc:docMk/>
          <pc:sldMk cId="1730223462" sldId="319"/>
        </pc:sldMkLst>
      </pc:sldChg>
      <pc:sldChg chg="modNotesTx">
        <pc:chgData name="Kelly Crowe" userId="d5398468-e4c8-4ad2-8b39-3aa6d52bf96c" providerId="ADAL" clId="{DF3211FA-0DE5-4847-B190-4E29CE423368}" dt="2023-11-02T15:20:30.043" v="387" actId="20577"/>
        <pc:sldMkLst>
          <pc:docMk/>
          <pc:sldMk cId="3480703334" sldId="320"/>
        </pc:sldMkLst>
      </pc:sldChg>
      <pc:sldChg chg="modNotesTx">
        <pc:chgData name="Kelly Crowe" userId="d5398468-e4c8-4ad2-8b39-3aa6d52bf96c" providerId="ADAL" clId="{DF3211FA-0DE5-4847-B190-4E29CE423368}" dt="2023-11-02T15:20:25.549" v="386" actId="20577"/>
        <pc:sldMkLst>
          <pc:docMk/>
          <pc:sldMk cId="1801476081" sldId="321"/>
        </pc:sldMkLst>
      </pc:sldChg>
      <pc:sldChg chg="del">
        <pc:chgData name="Kelly Crowe" userId="d5398468-e4c8-4ad2-8b39-3aa6d52bf96c" providerId="ADAL" clId="{DF3211FA-0DE5-4847-B190-4E29CE423368}" dt="2023-10-16T21:38:18.162" v="319" actId="2696"/>
        <pc:sldMkLst>
          <pc:docMk/>
          <pc:sldMk cId="1278899789" sldId="322"/>
        </pc:sldMkLst>
      </pc:sldChg>
      <pc:sldChg chg="del">
        <pc:chgData name="Kelly Crowe" userId="d5398468-e4c8-4ad2-8b39-3aa6d52bf96c" providerId="ADAL" clId="{DF3211FA-0DE5-4847-B190-4E29CE423368}" dt="2023-10-16T21:38:18.162" v="319" actId="2696"/>
        <pc:sldMkLst>
          <pc:docMk/>
          <pc:sldMk cId="1780479334" sldId="323"/>
        </pc:sldMkLst>
      </pc:sldChg>
      <pc:sldChg chg="del">
        <pc:chgData name="Kelly Crowe" userId="d5398468-e4c8-4ad2-8b39-3aa6d52bf96c" providerId="ADAL" clId="{DF3211FA-0DE5-4847-B190-4E29CE423368}" dt="2023-10-16T21:38:18.162" v="319" actId="2696"/>
        <pc:sldMkLst>
          <pc:docMk/>
          <pc:sldMk cId="488522042" sldId="324"/>
        </pc:sldMkLst>
      </pc:sldChg>
      <pc:sldChg chg="del">
        <pc:chgData name="Kelly Crowe" userId="d5398468-e4c8-4ad2-8b39-3aa6d52bf96c" providerId="ADAL" clId="{DF3211FA-0DE5-4847-B190-4E29CE423368}" dt="2023-10-16T21:38:18.162" v="319" actId="2696"/>
        <pc:sldMkLst>
          <pc:docMk/>
          <pc:sldMk cId="2276956534" sldId="325"/>
        </pc:sldMkLst>
      </pc:sldChg>
      <pc:sldChg chg="del">
        <pc:chgData name="Kelly Crowe" userId="d5398468-e4c8-4ad2-8b39-3aa6d52bf96c" providerId="ADAL" clId="{DF3211FA-0DE5-4847-B190-4E29CE423368}" dt="2023-10-16T21:38:18.162" v="319" actId="2696"/>
        <pc:sldMkLst>
          <pc:docMk/>
          <pc:sldMk cId="673930627" sldId="326"/>
        </pc:sldMkLst>
      </pc:sldChg>
      <pc:sldChg chg="del">
        <pc:chgData name="Kelly Crowe" userId="d5398468-e4c8-4ad2-8b39-3aa6d52bf96c" providerId="ADAL" clId="{DF3211FA-0DE5-4847-B190-4E29CE423368}" dt="2023-10-16T21:38:18.162" v="319" actId="2696"/>
        <pc:sldMkLst>
          <pc:docMk/>
          <pc:sldMk cId="3497106944" sldId="327"/>
        </pc:sldMkLst>
      </pc:sldChg>
      <pc:sldChg chg="del">
        <pc:chgData name="Kelly Crowe" userId="d5398468-e4c8-4ad2-8b39-3aa6d52bf96c" providerId="ADAL" clId="{DF3211FA-0DE5-4847-B190-4E29CE423368}" dt="2023-10-16T21:38:18.162" v="319" actId="2696"/>
        <pc:sldMkLst>
          <pc:docMk/>
          <pc:sldMk cId="181888089" sldId="328"/>
        </pc:sldMkLst>
      </pc:sldChg>
      <pc:sldChg chg="del">
        <pc:chgData name="Kelly Crowe" userId="d5398468-e4c8-4ad2-8b39-3aa6d52bf96c" providerId="ADAL" clId="{DF3211FA-0DE5-4847-B190-4E29CE423368}" dt="2023-10-16T21:38:18.162" v="319" actId="2696"/>
        <pc:sldMkLst>
          <pc:docMk/>
          <pc:sldMk cId="1991936870" sldId="329"/>
        </pc:sldMkLst>
      </pc:sldChg>
      <pc:sldChg chg="del">
        <pc:chgData name="Kelly Crowe" userId="d5398468-e4c8-4ad2-8b39-3aa6d52bf96c" providerId="ADAL" clId="{DF3211FA-0DE5-4847-B190-4E29CE423368}" dt="2023-10-16T21:38:18.162" v="319" actId="2696"/>
        <pc:sldMkLst>
          <pc:docMk/>
          <pc:sldMk cId="917189129" sldId="330"/>
        </pc:sldMkLst>
      </pc:sldChg>
      <pc:sldChg chg="del">
        <pc:chgData name="Kelly Crowe" userId="d5398468-e4c8-4ad2-8b39-3aa6d52bf96c" providerId="ADAL" clId="{DF3211FA-0DE5-4847-B190-4E29CE423368}" dt="2023-10-16T21:38:18.162" v="319" actId="2696"/>
        <pc:sldMkLst>
          <pc:docMk/>
          <pc:sldMk cId="2552506906" sldId="331"/>
        </pc:sldMkLst>
      </pc:sldChg>
      <pc:sldChg chg="del">
        <pc:chgData name="Kelly Crowe" userId="d5398468-e4c8-4ad2-8b39-3aa6d52bf96c" providerId="ADAL" clId="{DF3211FA-0DE5-4847-B190-4E29CE423368}" dt="2023-10-16T21:38:18.162" v="319" actId="2696"/>
        <pc:sldMkLst>
          <pc:docMk/>
          <pc:sldMk cId="3874032464" sldId="332"/>
        </pc:sldMkLst>
      </pc:sldChg>
      <pc:sldChg chg="del">
        <pc:chgData name="Kelly Crowe" userId="d5398468-e4c8-4ad2-8b39-3aa6d52bf96c" providerId="ADAL" clId="{DF3211FA-0DE5-4847-B190-4E29CE423368}" dt="2023-10-16T21:38:18.162" v="319" actId="2696"/>
        <pc:sldMkLst>
          <pc:docMk/>
          <pc:sldMk cId="37274892" sldId="333"/>
        </pc:sldMkLst>
      </pc:sldChg>
      <pc:sldChg chg="del">
        <pc:chgData name="Kelly Crowe" userId="d5398468-e4c8-4ad2-8b39-3aa6d52bf96c" providerId="ADAL" clId="{DF3211FA-0DE5-4847-B190-4E29CE423368}" dt="2023-10-16T21:38:18.162" v="319" actId="2696"/>
        <pc:sldMkLst>
          <pc:docMk/>
          <pc:sldMk cId="4172874154" sldId="334"/>
        </pc:sldMkLst>
      </pc:sldChg>
      <pc:sldChg chg="addSp delSp modSp add del mod modNotes">
        <pc:chgData name="Kelly Crowe" userId="d5398468-e4c8-4ad2-8b39-3aa6d52bf96c" providerId="ADAL" clId="{DF3211FA-0DE5-4847-B190-4E29CE423368}" dt="2023-10-16T21:20:10.979" v="153" actId="47"/>
        <pc:sldMkLst>
          <pc:docMk/>
          <pc:sldMk cId="3406355123" sldId="609"/>
        </pc:sldMkLst>
        <pc:spChg chg="mod ord">
          <ac:chgData name="Kelly Crowe" userId="d5398468-e4c8-4ad2-8b39-3aa6d52bf96c" providerId="ADAL" clId="{DF3211FA-0DE5-4847-B190-4E29CE423368}" dt="2023-10-16T21:19:26.400" v="143" actId="1076"/>
          <ac:spMkLst>
            <pc:docMk/>
            <pc:sldMk cId="3406355123" sldId="609"/>
            <ac:spMk id="8" creationId="{FFA2374D-940F-A4E1-B26D-687C9F2DC03E}"/>
          </ac:spMkLst>
        </pc:spChg>
        <pc:picChg chg="add del mod ord">
          <ac:chgData name="Kelly Crowe" userId="d5398468-e4c8-4ad2-8b39-3aa6d52bf96c" providerId="ADAL" clId="{DF3211FA-0DE5-4847-B190-4E29CE423368}" dt="2023-10-16T21:19:27.444" v="145"/>
          <ac:picMkLst>
            <pc:docMk/>
            <pc:sldMk cId="3406355123" sldId="609"/>
            <ac:picMk id="4" creationId="{481D34D6-0453-1B47-14CB-54F8EBD9398B}"/>
          </ac:picMkLst>
        </pc:picChg>
        <pc:picChg chg="add del mod">
          <ac:chgData name="Kelly Crowe" userId="d5398468-e4c8-4ad2-8b39-3aa6d52bf96c" providerId="ADAL" clId="{DF3211FA-0DE5-4847-B190-4E29CE423368}" dt="2023-10-16T21:19:27.444" v="145"/>
          <ac:picMkLst>
            <pc:docMk/>
            <pc:sldMk cId="3406355123" sldId="609"/>
            <ac:picMk id="5" creationId="{C1591A5C-3079-9A7F-5A68-04D56B0B9455}"/>
          </ac:picMkLst>
        </pc:picChg>
        <pc:picChg chg="add del mod">
          <ac:chgData name="Kelly Crowe" userId="d5398468-e4c8-4ad2-8b39-3aa6d52bf96c" providerId="ADAL" clId="{DF3211FA-0DE5-4847-B190-4E29CE423368}" dt="2023-10-16T21:19:27.444" v="145"/>
          <ac:picMkLst>
            <pc:docMk/>
            <pc:sldMk cId="3406355123" sldId="609"/>
            <ac:picMk id="6" creationId="{BCA000E2-6F1C-B6DB-08DD-C7E742AD2BEE}"/>
          </ac:picMkLst>
        </pc:picChg>
      </pc:sldChg>
      <pc:sldChg chg="add del modNotes">
        <pc:chgData name="Kelly Crowe" userId="d5398468-e4c8-4ad2-8b39-3aa6d52bf96c" providerId="ADAL" clId="{DF3211FA-0DE5-4847-B190-4E29CE423368}" dt="2023-10-16T21:36:10.748" v="309" actId="2696"/>
        <pc:sldMkLst>
          <pc:docMk/>
          <pc:sldMk cId="0" sldId="612"/>
        </pc:sldMkLst>
      </pc:sldChg>
      <pc:sldChg chg="add del modNotes">
        <pc:chgData name="Kelly Crowe" userId="d5398468-e4c8-4ad2-8b39-3aa6d52bf96c" providerId="ADAL" clId="{DF3211FA-0DE5-4847-B190-4E29CE423368}" dt="2023-10-16T21:27:13.838" v="228" actId="2696"/>
        <pc:sldMkLst>
          <pc:docMk/>
          <pc:sldMk cId="258011575" sldId="624"/>
        </pc:sldMkLst>
      </pc:sldChg>
      <pc:sldChg chg="add del modNotes">
        <pc:chgData name="Kelly Crowe" userId="d5398468-e4c8-4ad2-8b39-3aa6d52bf96c" providerId="ADAL" clId="{DF3211FA-0DE5-4847-B190-4E29CE423368}" dt="2023-10-16T21:29:32.887" v="250" actId="2696"/>
        <pc:sldMkLst>
          <pc:docMk/>
          <pc:sldMk cId="1500185210" sldId="626"/>
        </pc:sldMkLst>
      </pc:sldChg>
      <pc:sldChg chg="add del modNotes">
        <pc:chgData name="Kelly Crowe" userId="d5398468-e4c8-4ad2-8b39-3aa6d52bf96c" providerId="ADAL" clId="{DF3211FA-0DE5-4847-B190-4E29CE423368}" dt="2023-10-16T21:23:19.227" v="180" actId="2696"/>
        <pc:sldMkLst>
          <pc:docMk/>
          <pc:sldMk cId="2777325976" sldId="627"/>
        </pc:sldMkLst>
      </pc:sldChg>
      <pc:sldChg chg="add del modNotes">
        <pc:chgData name="Kelly Crowe" userId="d5398468-e4c8-4ad2-8b39-3aa6d52bf96c" providerId="ADAL" clId="{DF3211FA-0DE5-4847-B190-4E29CE423368}" dt="2023-10-16T21:23:55.193" v="185" actId="2696"/>
        <pc:sldMkLst>
          <pc:docMk/>
          <pc:sldMk cId="1383970823" sldId="628"/>
        </pc:sldMkLst>
      </pc:sldChg>
      <pc:sldChg chg="add del modNotes">
        <pc:chgData name="Kelly Crowe" userId="d5398468-e4c8-4ad2-8b39-3aa6d52bf96c" providerId="ADAL" clId="{DF3211FA-0DE5-4847-B190-4E29CE423368}" dt="2023-10-16T21:25:51.121" v="190" actId="2696"/>
        <pc:sldMkLst>
          <pc:docMk/>
          <pc:sldMk cId="3020531379" sldId="629"/>
        </pc:sldMkLst>
      </pc:sldChg>
      <pc:sldChg chg="add del modNotes">
        <pc:chgData name="Kelly Crowe" userId="d5398468-e4c8-4ad2-8b39-3aa6d52bf96c" providerId="ADAL" clId="{DF3211FA-0DE5-4847-B190-4E29CE423368}" dt="2023-10-16T21:28:40.792" v="240" actId="2696"/>
        <pc:sldMkLst>
          <pc:docMk/>
          <pc:sldMk cId="2173618395" sldId="630"/>
        </pc:sldMkLst>
      </pc:sldChg>
      <pc:sldChg chg="add del modNotes">
        <pc:chgData name="Kelly Crowe" userId="d5398468-e4c8-4ad2-8b39-3aa6d52bf96c" providerId="ADAL" clId="{DF3211FA-0DE5-4847-B190-4E29CE423368}" dt="2023-10-16T21:31:22.271" v="264" actId="2696"/>
        <pc:sldMkLst>
          <pc:docMk/>
          <pc:sldMk cId="3491685389" sldId="631"/>
        </pc:sldMkLst>
      </pc:sldChg>
      <pc:sldChg chg="add del modNotes">
        <pc:chgData name="Kelly Crowe" userId="d5398468-e4c8-4ad2-8b39-3aa6d52bf96c" providerId="ADAL" clId="{DF3211FA-0DE5-4847-B190-4E29CE423368}" dt="2023-10-16T21:34:57.650" v="295" actId="2696"/>
        <pc:sldMkLst>
          <pc:docMk/>
          <pc:sldMk cId="518321666" sldId="632"/>
        </pc:sldMkLst>
      </pc:sldChg>
      <pc:sldChg chg="add del modNotes">
        <pc:chgData name="Kelly Crowe" userId="d5398468-e4c8-4ad2-8b39-3aa6d52bf96c" providerId="ADAL" clId="{DF3211FA-0DE5-4847-B190-4E29CE423368}" dt="2023-10-16T21:31:52.209" v="270" actId="2696"/>
        <pc:sldMkLst>
          <pc:docMk/>
          <pc:sldMk cId="1107617745" sldId="633"/>
        </pc:sldMkLst>
      </pc:sldChg>
      <pc:sldChg chg="add del modNotes">
        <pc:chgData name="Kelly Crowe" userId="d5398468-e4c8-4ad2-8b39-3aa6d52bf96c" providerId="ADAL" clId="{DF3211FA-0DE5-4847-B190-4E29CE423368}" dt="2023-10-16T21:32:25.685" v="275" actId="2696"/>
        <pc:sldMkLst>
          <pc:docMk/>
          <pc:sldMk cId="3555860663" sldId="634"/>
        </pc:sldMkLst>
      </pc:sldChg>
      <pc:sldChg chg="add del modNotes">
        <pc:chgData name="Kelly Crowe" userId="d5398468-e4c8-4ad2-8b39-3aa6d52bf96c" providerId="ADAL" clId="{DF3211FA-0DE5-4847-B190-4E29CE423368}" dt="2023-10-16T21:26:30.217" v="196" actId="2696"/>
        <pc:sldMkLst>
          <pc:docMk/>
          <pc:sldMk cId="1026648883" sldId="635"/>
        </pc:sldMkLst>
      </pc:sldChg>
      <pc:sldChg chg="addSp delSp modSp add del mod setBg chgLayout">
        <pc:chgData name="Kelly Crowe" userId="d5398468-e4c8-4ad2-8b39-3aa6d52bf96c" providerId="ADAL" clId="{DF3211FA-0DE5-4847-B190-4E29CE423368}" dt="2023-10-16T21:18:21.843" v="133"/>
        <pc:sldMkLst>
          <pc:docMk/>
          <pc:sldMk cId="739038889" sldId="636"/>
        </pc:sldMkLst>
        <pc:spChg chg="mod ord">
          <ac:chgData name="Kelly Crowe" userId="d5398468-e4c8-4ad2-8b39-3aa6d52bf96c" providerId="ADAL" clId="{DF3211FA-0DE5-4847-B190-4E29CE423368}" dt="2023-10-16T21:16:38.858" v="109" actId="1076"/>
          <ac:spMkLst>
            <pc:docMk/>
            <pc:sldMk cId="739038889" sldId="636"/>
            <ac:spMk id="2" creationId="{23F90E82-272F-59D6-C91C-C964FA69F5E2}"/>
          </ac:spMkLst>
        </pc:spChg>
        <pc:spChg chg="add del mod">
          <ac:chgData name="Kelly Crowe" userId="d5398468-e4c8-4ad2-8b39-3aa6d52bf96c" providerId="ADAL" clId="{DF3211FA-0DE5-4847-B190-4E29CE423368}" dt="2023-10-16T21:17:11.434" v="132" actId="478"/>
          <ac:spMkLst>
            <pc:docMk/>
            <pc:sldMk cId="739038889" sldId="636"/>
            <ac:spMk id="7" creationId="{45A6ADB3-E20C-1367-7895-66A57AC29FCD}"/>
          </ac:spMkLst>
        </pc:spChg>
        <pc:spChg chg="add mod">
          <ac:chgData name="Kelly Crowe" userId="d5398468-e4c8-4ad2-8b39-3aa6d52bf96c" providerId="ADAL" clId="{DF3211FA-0DE5-4847-B190-4E29CE423368}" dt="2023-10-16T21:17:07.521" v="131" actId="20577"/>
          <ac:spMkLst>
            <pc:docMk/>
            <pc:sldMk cId="739038889" sldId="636"/>
            <ac:spMk id="8" creationId="{4FC6D2A1-7F0E-499B-1F3A-EC53344B3004}"/>
          </ac:spMkLst>
        </pc:spChg>
        <pc:picChg chg="add mod ord">
          <ac:chgData name="Kelly Crowe" userId="d5398468-e4c8-4ad2-8b39-3aa6d52bf96c" providerId="ADAL" clId="{DF3211FA-0DE5-4847-B190-4E29CE423368}" dt="2023-10-16T21:16:22.573" v="105" actId="167"/>
          <ac:picMkLst>
            <pc:docMk/>
            <pc:sldMk cId="739038889" sldId="636"/>
            <ac:picMk id="3" creationId="{1EEB1F2B-7C10-CD6F-712E-8007312C6B72}"/>
          </ac:picMkLst>
        </pc:picChg>
        <pc:picChg chg="add mod">
          <ac:chgData name="Kelly Crowe" userId="d5398468-e4c8-4ad2-8b39-3aa6d52bf96c" providerId="ADAL" clId="{DF3211FA-0DE5-4847-B190-4E29CE423368}" dt="2023-10-16T21:16:07.320" v="104"/>
          <ac:picMkLst>
            <pc:docMk/>
            <pc:sldMk cId="739038889" sldId="636"/>
            <ac:picMk id="4" creationId="{F821833C-6A78-1C18-BBEC-3DB8EAED3D03}"/>
          </ac:picMkLst>
        </pc:picChg>
        <pc:picChg chg="add mod">
          <ac:chgData name="Kelly Crowe" userId="d5398468-e4c8-4ad2-8b39-3aa6d52bf96c" providerId="ADAL" clId="{DF3211FA-0DE5-4847-B190-4E29CE423368}" dt="2023-10-16T21:16:07.320" v="104"/>
          <ac:picMkLst>
            <pc:docMk/>
            <pc:sldMk cId="739038889" sldId="636"/>
            <ac:picMk id="5" creationId="{FBC5D98B-16D0-6AB6-4A2F-BF1A3E2DDC3F}"/>
          </ac:picMkLst>
        </pc:picChg>
      </pc:sldChg>
      <pc:sldChg chg="add del modNotes">
        <pc:chgData name="Kelly Crowe" userId="d5398468-e4c8-4ad2-8b39-3aa6d52bf96c" providerId="ADAL" clId="{DF3211FA-0DE5-4847-B190-4E29CE423368}" dt="2023-10-16T21:33:51.541" v="284" actId="2696"/>
        <pc:sldMkLst>
          <pc:docMk/>
          <pc:sldMk cId="1825973340" sldId="637"/>
        </pc:sldMkLst>
      </pc:sldChg>
      <pc:sldChg chg="add del modNotes">
        <pc:chgData name="Kelly Crowe" userId="d5398468-e4c8-4ad2-8b39-3aa6d52bf96c" providerId="ADAL" clId="{DF3211FA-0DE5-4847-B190-4E29CE423368}" dt="2023-10-16T21:38:18.162" v="319" actId="2696"/>
        <pc:sldMkLst>
          <pc:docMk/>
          <pc:sldMk cId="0" sldId="638"/>
        </pc:sldMkLst>
      </pc:sldChg>
      <pc:sldChg chg="addSp delSp modSp add mod modNotesTx">
        <pc:chgData name="Kelly Crowe" userId="d5398468-e4c8-4ad2-8b39-3aa6d52bf96c" providerId="ADAL" clId="{DF3211FA-0DE5-4847-B190-4E29CE423368}" dt="2023-10-16T21:21:52.647" v="169"/>
        <pc:sldMkLst>
          <pc:docMk/>
          <pc:sldMk cId="3688516907" sldId="639"/>
        </pc:sldMkLst>
        <pc:spChg chg="mod">
          <ac:chgData name="Kelly Crowe" userId="d5398468-e4c8-4ad2-8b39-3aa6d52bf96c" providerId="ADAL" clId="{DF3211FA-0DE5-4847-B190-4E29CE423368}" dt="2023-10-16T21:21:12.506" v="161" actId="108"/>
          <ac:spMkLst>
            <pc:docMk/>
            <pc:sldMk cId="3688516907" sldId="639"/>
            <ac:spMk id="2" creationId="{3CEE1994-087E-D125-F747-D09493A66562}"/>
          </ac:spMkLst>
        </pc:spChg>
        <pc:spChg chg="add mod">
          <ac:chgData name="Kelly Crowe" userId="d5398468-e4c8-4ad2-8b39-3aa6d52bf96c" providerId="ADAL" clId="{DF3211FA-0DE5-4847-B190-4E29CE423368}" dt="2023-10-16T21:21:41.329" v="168" actId="20577"/>
          <ac:spMkLst>
            <pc:docMk/>
            <pc:sldMk cId="3688516907" sldId="639"/>
            <ac:spMk id="3" creationId="{256C56DB-EDDB-FA59-DD41-19F1603CEB4B}"/>
          </ac:spMkLst>
        </pc:spChg>
        <pc:spChg chg="del mod">
          <ac:chgData name="Kelly Crowe" userId="d5398468-e4c8-4ad2-8b39-3aa6d52bf96c" providerId="ADAL" clId="{DF3211FA-0DE5-4847-B190-4E29CE423368}" dt="2023-10-16T21:21:22.893" v="162" actId="478"/>
          <ac:spMkLst>
            <pc:docMk/>
            <pc:sldMk cId="3688516907" sldId="639"/>
            <ac:spMk id="4" creationId="{909B81D7-84D1-D8CB-4B14-E79BEF135BB2}"/>
          </ac:spMkLst>
        </pc:spChg>
        <pc:picChg chg="del">
          <ac:chgData name="Kelly Crowe" userId="d5398468-e4c8-4ad2-8b39-3aa6d52bf96c" providerId="ADAL" clId="{DF3211FA-0DE5-4847-B190-4E29CE423368}" dt="2023-10-16T21:21:24.776" v="163" actId="478"/>
          <ac:picMkLst>
            <pc:docMk/>
            <pc:sldMk cId="3688516907" sldId="639"/>
            <ac:picMk id="5" creationId="{2F7B909A-6969-0312-C87E-7A5CA5B7EDE2}"/>
          </ac:picMkLst>
        </pc:picChg>
        <pc:picChg chg="mod">
          <ac:chgData name="Kelly Crowe" userId="d5398468-e4c8-4ad2-8b39-3aa6d52bf96c" providerId="ADAL" clId="{DF3211FA-0DE5-4847-B190-4E29CE423368}" dt="2023-10-16T21:20:59.517" v="160" actId="1076"/>
          <ac:picMkLst>
            <pc:docMk/>
            <pc:sldMk cId="3688516907" sldId="639"/>
            <ac:picMk id="6" creationId="{54DEF6C2-E56C-CB3D-A1E4-F40FD5832CAB}"/>
          </ac:picMkLst>
        </pc:picChg>
      </pc:sldChg>
      <pc:sldChg chg="addSp delSp modSp add mod modNotesTx">
        <pc:chgData name="Kelly Crowe" userId="d5398468-e4c8-4ad2-8b39-3aa6d52bf96c" providerId="ADAL" clId="{DF3211FA-0DE5-4847-B190-4E29CE423368}" dt="2023-10-16T21:23:12.619" v="179"/>
        <pc:sldMkLst>
          <pc:docMk/>
          <pc:sldMk cId="2290394950" sldId="640"/>
        </pc:sldMkLst>
        <pc:spChg chg="mod">
          <ac:chgData name="Kelly Crowe" userId="d5398468-e4c8-4ad2-8b39-3aa6d52bf96c" providerId="ADAL" clId="{DF3211FA-0DE5-4847-B190-4E29CE423368}" dt="2023-10-16T21:22:39.032" v="174" actId="1076"/>
          <ac:spMkLst>
            <pc:docMk/>
            <pc:sldMk cId="2290394950" sldId="640"/>
            <ac:spMk id="2" creationId="{3CEE1994-087E-D125-F747-D09493A66562}"/>
          </ac:spMkLst>
        </pc:spChg>
        <pc:spChg chg="del">
          <ac:chgData name="Kelly Crowe" userId="d5398468-e4c8-4ad2-8b39-3aa6d52bf96c" providerId="ADAL" clId="{DF3211FA-0DE5-4847-B190-4E29CE423368}" dt="2023-10-16T21:22:44.792" v="175" actId="478"/>
          <ac:spMkLst>
            <pc:docMk/>
            <pc:sldMk cId="2290394950" sldId="640"/>
            <ac:spMk id="3" creationId="{256C56DB-EDDB-FA59-DD41-19F1603CEB4B}"/>
          </ac:spMkLst>
        </pc:spChg>
        <pc:spChg chg="add mod">
          <ac:chgData name="Kelly Crowe" userId="d5398468-e4c8-4ad2-8b39-3aa6d52bf96c" providerId="ADAL" clId="{DF3211FA-0DE5-4847-B190-4E29CE423368}" dt="2023-10-16T21:22:57.738" v="178" actId="1076"/>
          <ac:spMkLst>
            <pc:docMk/>
            <pc:sldMk cId="2290394950" sldId="640"/>
            <ac:spMk id="4" creationId="{875B7CDC-0DDA-CD05-F81F-B4353F1A50B3}"/>
          </ac:spMkLst>
        </pc:spChg>
      </pc:sldChg>
      <pc:sldChg chg="addSp delSp modSp add mod modNotesTx">
        <pc:chgData name="Kelly Crowe" userId="d5398468-e4c8-4ad2-8b39-3aa6d52bf96c" providerId="ADAL" clId="{DF3211FA-0DE5-4847-B190-4E29CE423368}" dt="2023-10-16T21:23:51.099" v="184" actId="20577"/>
        <pc:sldMkLst>
          <pc:docMk/>
          <pc:sldMk cId="1980882240" sldId="641"/>
        </pc:sldMkLst>
        <pc:spChg chg="add mod">
          <ac:chgData name="Kelly Crowe" userId="d5398468-e4c8-4ad2-8b39-3aa6d52bf96c" providerId="ADAL" clId="{DF3211FA-0DE5-4847-B190-4E29CE423368}" dt="2023-10-16T21:23:40.598" v="183"/>
          <ac:spMkLst>
            <pc:docMk/>
            <pc:sldMk cId="1980882240" sldId="641"/>
            <ac:spMk id="3" creationId="{984A549A-D68F-C3DF-A98E-4B5042BA0DC6}"/>
          </ac:spMkLst>
        </pc:spChg>
        <pc:spChg chg="del">
          <ac:chgData name="Kelly Crowe" userId="d5398468-e4c8-4ad2-8b39-3aa6d52bf96c" providerId="ADAL" clId="{DF3211FA-0DE5-4847-B190-4E29CE423368}" dt="2023-10-16T21:23:34.445" v="182" actId="478"/>
          <ac:spMkLst>
            <pc:docMk/>
            <pc:sldMk cId="1980882240" sldId="641"/>
            <ac:spMk id="4" creationId="{875B7CDC-0DDA-CD05-F81F-B4353F1A50B3}"/>
          </ac:spMkLst>
        </pc:spChg>
      </pc:sldChg>
      <pc:sldChg chg="addSp delSp modSp add mod modNotesTx">
        <pc:chgData name="Kelly Crowe" userId="d5398468-e4c8-4ad2-8b39-3aa6d52bf96c" providerId="ADAL" clId="{DF3211FA-0DE5-4847-B190-4E29CE423368}" dt="2023-10-16T21:26:02.866" v="191" actId="1076"/>
        <pc:sldMkLst>
          <pc:docMk/>
          <pc:sldMk cId="3185024526" sldId="642"/>
        </pc:sldMkLst>
        <pc:spChg chg="del">
          <ac:chgData name="Kelly Crowe" userId="d5398468-e4c8-4ad2-8b39-3aa6d52bf96c" providerId="ADAL" clId="{DF3211FA-0DE5-4847-B190-4E29CE423368}" dt="2023-10-16T21:25:12.947" v="187" actId="478"/>
          <ac:spMkLst>
            <pc:docMk/>
            <pc:sldMk cId="3185024526" sldId="642"/>
            <ac:spMk id="3" creationId="{984A549A-D68F-C3DF-A98E-4B5042BA0DC6}"/>
          </ac:spMkLst>
        </pc:spChg>
        <pc:spChg chg="add mod">
          <ac:chgData name="Kelly Crowe" userId="d5398468-e4c8-4ad2-8b39-3aa6d52bf96c" providerId="ADAL" clId="{DF3211FA-0DE5-4847-B190-4E29CE423368}" dt="2023-10-16T21:26:02.866" v="191" actId="1076"/>
          <ac:spMkLst>
            <pc:docMk/>
            <pc:sldMk cId="3185024526" sldId="642"/>
            <ac:spMk id="4" creationId="{4662E6AA-CC06-69E5-72B0-1F1651377EA8}"/>
          </ac:spMkLst>
        </pc:spChg>
      </pc:sldChg>
      <pc:sldChg chg="addSp delSp modSp add mod modNotesTx">
        <pc:chgData name="Kelly Crowe" userId="d5398468-e4c8-4ad2-8b39-3aa6d52bf96c" providerId="ADAL" clId="{DF3211FA-0DE5-4847-B190-4E29CE423368}" dt="2023-10-16T21:26:24.097" v="195" actId="20577"/>
        <pc:sldMkLst>
          <pc:docMk/>
          <pc:sldMk cId="2323471739" sldId="643"/>
        </pc:sldMkLst>
        <pc:spChg chg="add mod">
          <ac:chgData name="Kelly Crowe" userId="d5398468-e4c8-4ad2-8b39-3aa6d52bf96c" providerId="ADAL" clId="{DF3211FA-0DE5-4847-B190-4E29CE423368}" dt="2023-10-16T21:26:20.770" v="194"/>
          <ac:spMkLst>
            <pc:docMk/>
            <pc:sldMk cId="2323471739" sldId="643"/>
            <ac:spMk id="3" creationId="{4161305C-3EA5-28C0-4561-E5D2F946D166}"/>
          </ac:spMkLst>
        </pc:spChg>
        <pc:spChg chg="del">
          <ac:chgData name="Kelly Crowe" userId="d5398468-e4c8-4ad2-8b39-3aa6d52bf96c" providerId="ADAL" clId="{DF3211FA-0DE5-4847-B190-4E29CE423368}" dt="2023-10-16T21:26:11.314" v="193" actId="478"/>
          <ac:spMkLst>
            <pc:docMk/>
            <pc:sldMk cId="2323471739" sldId="643"/>
            <ac:spMk id="4" creationId="{4662E6AA-CC06-69E5-72B0-1F1651377EA8}"/>
          </ac:spMkLst>
        </pc:spChg>
      </pc:sldChg>
      <pc:sldChg chg="modSp add mod modNotesTx">
        <pc:chgData name="Kelly Crowe" userId="d5398468-e4c8-4ad2-8b39-3aa6d52bf96c" providerId="ADAL" clId="{DF3211FA-0DE5-4847-B190-4E29CE423368}" dt="2023-10-16T21:27:09.086" v="227" actId="1076"/>
        <pc:sldMkLst>
          <pc:docMk/>
          <pc:sldMk cId="2284803357" sldId="644"/>
        </pc:sldMkLst>
        <pc:spChg chg="mod">
          <ac:chgData name="Kelly Crowe" userId="d5398468-e4c8-4ad2-8b39-3aa6d52bf96c" providerId="ADAL" clId="{DF3211FA-0DE5-4847-B190-4E29CE423368}" dt="2023-10-16T21:27:09.086" v="227" actId="1076"/>
          <ac:spMkLst>
            <pc:docMk/>
            <pc:sldMk cId="2284803357" sldId="644"/>
            <ac:spMk id="8" creationId="{964A1598-C525-0142-8D52-B00FCC232B57}"/>
          </ac:spMkLst>
        </pc:spChg>
      </pc:sldChg>
      <pc:sldChg chg="addSp delSp modSp add mod ord modNotesTx">
        <pc:chgData name="Kelly Crowe" userId="d5398468-e4c8-4ad2-8b39-3aa6d52bf96c" providerId="ADAL" clId="{DF3211FA-0DE5-4847-B190-4E29CE423368}" dt="2023-10-16T21:28:35.720" v="239"/>
        <pc:sldMkLst>
          <pc:docMk/>
          <pc:sldMk cId="4147525965" sldId="645"/>
        </pc:sldMkLst>
        <pc:spChg chg="mod">
          <ac:chgData name="Kelly Crowe" userId="d5398468-e4c8-4ad2-8b39-3aa6d52bf96c" providerId="ADAL" clId="{DF3211FA-0DE5-4847-B190-4E29CE423368}" dt="2023-10-16T21:28:18.590" v="238" actId="1076"/>
          <ac:spMkLst>
            <pc:docMk/>
            <pc:sldMk cId="4147525965" sldId="645"/>
            <ac:spMk id="2" creationId="{3CEE1994-087E-D125-F747-D09493A66562}"/>
          </ac:spMkLst>
        </pc:spChg>
        <pc:spChg chg="del">
          <ac:chgData name="Kelly Crowe" userId="d5398468-e4c8-4ad2-8b39-3aa6d52bf96c" providerId="ADAL" clId="{DF3211FA-0DE5-4847-B190-4E29CE423368}" dt="2023-10-16T21:27:45.812" v="233" actId="478"/>
          <ac:spMkLst>
            <pc:docMk/>
            <pc:sldMk cId="4147525965" sldId="645"/>
            <ac:spMk id="3" creationId="{4161305C-3EA5-28C0-4561-E5D2F946D166}"/>
          </ac:spMkLst>
        </pc:spChg>
        <pc:spChg chg="add mod">
          <ac:chgData name="Kelly Crowe" userId="d5398468-e4c8-4ad2-8b39-3aa6d52bf96c" providerId="ADAL" clId="{DF3211FA-0DE5-4847-B190-4E29CE423368}" dt="2023-10-16T21:27:46.432" v="234"/>
          <ac:spMkLst>
            <pc:docMk/>
            <pc:sldMk cId="4147525965" sldId="645"/>
            <ac:spMk id="4" creationId="{D709E69B-9AF9-64C9-07D8-92CBCC133B5C}"/>
          </ac:spMkLst>
        </pc:spChg>
      </pc:sldChg>
      <pc:sldChg chg="addSp delSp modSp add mod modNotesTx">
        <pc:chgData name="Kelly Crowe" userId="d5398468-e4c8-4ad2-8b39-3aa6d52bf96c" providerId="ADAL" clId="{DF3211FA-0DE5-4847-B190-4E29CE423368}" dt="2023-10-16T21:29:25.879" v="249"/>
        <pc:sldMkLst>
          <pc:docMk/>
          <pc:sldMk cId="152285841" sldId="646"/>
        </pc:sldMkLst>
        <pc:spChg chg="del">
          <ac:chgData name="Kelly Crowe" userId="d5398468-e4c8-4ad2-8b39-3aa6d52bf96c" providerId="ADAL" clId="{DF3211FA-0DE5-4847-B190-4E29CE423368}" dt="2023-10-16T21:29:14.058" v="246" actId="478"/>
          <ac:spMkLst>
            <pc:docMk/>
            <pc:sldMk cId="152285841" sldId="646"/>
            <ac:spMk id="2" creationId="{3CEE1994-087E-D125-F747-D09493A66562}"/>
          </ac:spMkLst>
        </pc:spChg>
        <pc:spChg chg="del">
          <ac:chgData name="Kelly Crowe" userId="d5398468-e4c8-4ad2-8b39-3aa6d52bf96c" providerId="ADAL" clId="{DF3211FA-0DE5-4847-B190-4E29CE423368}" dt="2023-10-16T21:29:09.237" v="245" actId="478"/>
          <ac:spMkLst>
            <pc:docMk/>
            <pc:sldMk cId="152285841" sldId="646"/>
            <ac:spMk id="4" creationId="{D709E69B-9AF9-64C9-07D8-92CBCC133B5C}"/>
          </ac:spMkLst>
        </pc:spChg>
        <pc:picChg chg="add mod">
          <ac:chgData name="Kelly Crowe" userId="d5398468-e4c8-4ad2-8b39-3aa6d52bf96c" providerId="ADAL" clId="{DF3211FA-0DE5-4847-B190-4E29CE423368}" dt="2023-10-16T21:29:25.879" v="249"/>
          <ac:picMkLst>
            <pc:docMk/>
            <pc:sldMk cId="152285841" sldId="646"/>
            <ac:picMk id="3" creationId="{5E61A41B-BEE4-C444-258C-89E18D48207D}"/>
          </ac:picMkLst>
        </pc:picChg>
        <pc:picChg chg="del">
          <ac:chgData name="Kelly Crowe" userId="d5398468-e4c8-4ad2-8b39-3aa6d52bf96c" providerId="ADAL" clId="{DF3211FA-0DE5-4847-B190-4E29CE423368}" dt="2023-10-16T21:29:20.224" v="248" actId="478"/>
          <ac:picMkLst>
            <pc:docMk/>
            <pc:sldMk cId="152285841" sldId="646"/>
            <ac:picMk id="6" creationId="{54DEF6C2-E56C-CB3D-A1E4-F40FD5832CAB}"/>
          </ac:picMkLst>
        </pc:picChg>
        <pc:picChg chg="add del">
          <ac:chgData name="Kelly Crowe" userId="d5398468-e4c8-4ad2-8b39-3aa6d52bf96c" providerId="ADAL" clId="{DF3211FA-0DE5-4847-B190-4E29CE423368}" dt="2023-10-16T21:29:05.874" v="244" actId="478"/>
          <ac:picMkLst>
            <pc:docMk/>
            <pc:sldMk cId="152285841" sldId="646"/>
            <ac:picMk id="12" creationId="{6534F16A-F86E-AC28-2FAA-258831942992}"/>
          </ac:picMkLst>
        </pc:picChg>
        <pc:cxnChg chg="del">
          <ac:chgData name="Kelly Crowe" userId="d5398468-e4c8-4ad2-8b39-3aa6d52bf96c" providerId="ADAL" clId="{DF3211FA-0DE5-4847-B190-4E29CE423368}" dt="2023-10-16T21:29:17.973" v="247" actId="478"/>
          <ac:cxnSpMkLst>
            <pc:docMk/>
            <pc:sldMk cId="152285841" sldId="646"/>
            <ac:cxnSpMk id="14" creationId="{9F858480-6543-F6C6-7B43-30402DDDD5EB}"/>
          </ac:cxnSpMkLst>
        </pc:cxnChg>
      </pc:sldChg>
      <pc:sldChg chg="addSp delSp modSp add mod ord modNotesTx">
        <pc:chgData name="Kelly Crowe" userId="d5398468-e4c8-4ad2-8b39-3aa6d52bf96c" providerId="ADAL" clId="{DF3211FA-0DE5-4847-B190-4E29CE423368}" dt="2023-10-16T21:31:05.210" v="263"/>
        <pc:sldMkLst>
          <pc:docMk/>
          <pc:sldMk cId="2904085940" sldId="647"/>
        </pc:sldMkLst>
        <pc:spChg chg="mod">
          <ac:chgData name="Kelly Crowe" userId="d5398468-e4c8-4ad2-8b39-3aa6d52bf96c" providerId="ADAL" clId="{DF3211FA-0DE5-4847-B190-4E29CE423368}" dt="2023-10-16T21:30:13.778" v="256" actId="108"/>
          <ac:spMkLst>
            <pc:docMk/>
            <pc:sldMk cId="2904085940" sldId="647"/>
            <ac:spMk id="2" creationId="{3CEE1994-087E-D125-F747-D09493A66562}"/>
          </ac:spMkLst>
        </pc:spChg>
        <pc:spChg chg="add mod">
          <ac:chgData name="Kelly Crowe" userId="d5398468-e4c8-4ad2-8b39-3aa6d52bf96c" providerId="ADAL" clId="{DF3211FA-0DE5-4847-B190-4E29CE423368}" dt="2023-10-16T21:30:43.506" v="261" actId="1076"/>
          <ac:spMkLst>
            <pc:docMk/>
            <pc:sldMk cId="2904085940" sldId="647"/>
            <ac:spMk id="3" creationId="{5E8CE9B9-A5AA-F29A-7BD2-F201208FDE13}"/>
          </ac:spMkLst>
        </pc:spChg>
        <pc:spChg chg="del">
          <ac:chgData name="Kelly Crowe" userId="d5398468-e4c8-4ad2-8b39-3aa6d52bf96c" providerId="ADAL" clId="{DF3211FA-0DE5-4847-B190-4E29CE423368}" dt="2023-10-16T21:30:36.722" v="257" actId="478"/>
          <ac:spMkLst>
            <pc:docMk/>
            <pc:sldMk cId="2904085940" sldId="647"/>
            <ac:spMk id="4" creationId="{D709E69B-9AF9-64C9-07D8-92CBCC133B5C}"/>
          </ac:spMkLst>
        </pc:spChg>
        <pc:picChg chg="mod">
          <ac:chgData name="Kelly Crowe" userId="d5398468-e4c8-4ad2-8b39-3aa6d52bf96c" providerId="ADAL" clId="{DF3211FA-0DE5-4847-B190-4E29CE423368}" dt="2023-10-16T21:30:40.841" v="260" actId="1076"/>
          <ac:picMkLst>
            <pc:docMk/>
            <pc:sldMk cId="2904085940" sldId="647"/>
            <ac:picMk id="12" creationId="{6534F16A-F86E-AC28-2FAA-258831942992}"/>
          </ac:picMkLst>
        </pc:picChg>
      </pc:sldChg>
      <pc:sldChg chg="addSp delSp modSp add mod modNotesTx">
        <pc:chgData name="Kelly Crowe" userId="d5398468-e4c8-4ad2-8b39-3aa6d52bf96c" providerId="ADAL" clId="{DF3211FA-0DE5-4847-B190-4E29CE423368}" dt="2023-10-16T21:31:45.170" v="269" actId="20577"/>
        <pc:sldMkLst>
          <pc:docMk/>
          <pc:sldMk cId="4195674869" sldId="648"/>
        </pc:sldMkLst>
        <pc:spChg chg="del">
          <ac:chgData name="Kelly Crowe" userId="d5398468-e4c8-4ad2-8b39-3aa6d52bf96c" providerId="ADAL" clId="{DF3211FA-0DE5-4847-B190-4E29CE423368}" dt="2023-10-16T21:31:35.459" v="266" actId="478"/>
          <ac:spMkLst>
            <pc:docMk/>
            <pc:sldMk cId="4195674869" sldId="648"/>
            <ac:spMk id="3" creationId="{5E8CE9B9-A5AA-F29A-7BD2-F201208FDE13}"/>
          </ac:spMkLst>
        </pc:spChg>
        <pc:spChg chg="add mod">
          <ac:chgData name="Kelly Crowe" userId="d5398468-e4c8-4ad2-8b39-3aa6d52bf96c" providerId="ADAL" clId="{DF3211FA-0DE5-4847-B190-4E29CE423368}" dt="2023-10-16T21:31:39.270" v="268" actId="1076"/>
          <ac:spMkLst>
            <pc:docMk/>
            <pc:sldMk cId="4195674869" sldId="648"/>
            <ac:spMk id="4" creationId="{EF72AC1D-E68B-58F5-6E17-53257E94C218}"/>
          </ac:spMkLst>
        </pc:spChg>
      </pc:sldChg>
      <pc:sldChg chg="addSp delSp modSp add mod">
        <pc:chgData name="Kelly Crowe" userId="d5398468-e4c8-4ad2-8b39-3aa6d52bf96c" providerId="ADAL" clId="{DF3211FA-0DE5-4847-B190-4E29CE423368}" dt="2023-10-16T21:32:20.869" v="274" actId="1076"/>
        <pc:sldMkLst>
          <pc:docMk/>
          <pc:sldMk cId="3763203035" sldId="649"/>
        </pc:sldMkLst>
        <pc:spChg chg="add mod">
          <ac:chgData name="Kelly Crowe" userId="d5398468-e4c8-4ad2-8b39-3aa6d52bf96c" providerId="ADAL" clId="{DF3211FA-0DE5-4847-B190-4E29CE423368}" dt="2023-10-16T21:32:20.869" v="274" actId="1076"/>
          <ac:spMkLst>
            <pc:docMk/>
            <pc:sldMk cId="3763203035" sldId="649"/>
            <ac:spMk id="3" creationId="{EAEA6624-CCE4-B7D3-DD2D-55F21E7F64C8}"/>
          </ac:spMkLst>
        </pc:spChg>
        <pc:spChg chg="del">
          <ac:chgData name="Kelly Crowe" userId="d5398468-e4c8-4ad2-8b39-3aa6d52bf96c" providerId="ADAL" clId="{DF3211FA-0DE5-4847-B190-4E29CE423368}" dt="2023-10-16T21:32:08.516" v="272" actId="478"/>
          <ac:spMkLst>
            <pc:docMk/>
            <pc:sldMk cId="3763203035" sldId="649"/>
            <ac:spMk id="4" creationId="{EF72AC1D-E68B-58F5-6E17-53257E94C218}"/>
          </ac:spMkLst>
        </pc:spChg>
      </pc:sldChg>
      <pc:sldChg chg="addSp delSp modSp add mod modNotesTx">
        <pc:chgData name="Kelly Crowe" userId="d5398468-e4c8-4ad2-8b39-3aa6d52bf96c" providerId="ADAL" clId="{DF3211FA-0DE5-4847-B190-4E29CE423368}" dt="2023-11-02T15:20:40.092" v="388" actId="20577"/>
        <pc:sldMkLst>
          <pc:docMk/>
          <pc:sldMk cId="2965491660" sldId="650"/>
        </pc:sldMkLst>
        <pc:spChg chg="mod">
          <ac:chgData name="Kelly Crowe" userId="d5398468-e4c8-4ad2-8b39-3aa6d52bf96c" providerId="ADAL" clId="{DF3211FA-0DE5-4847-B190-4E29CE423368}" dt="2023-10-16T21:33:16.663" v="280" actId="20577"/>
          <ac:spMkLst>
            <pc:docMk/>
            <pc:sldMk cId="2965491660" sldId="650"/>
            <ac:spMk id="2" creationId="{3CEE1994-087E-D125-F747-D09493A66562}"/>
          </ac:spMkLst>
        </pc:spChg>
        <pc:spChg chg="del">
          <ac:chgData name="Kelly Crowe" userId="d5398468-e4c8-4ad2-8b39-3aa6d52bf96c" providerId="ADAL" clId="{DF3211FA-0DE5-4847-B190-4E29CE423368}" dt="2023-10-16T21:33:21.552" v="281" actId="478"/>
          <ac:spMkLst>
            <pc:docMk/>
            <pc:sldMk cId="2965491660" sldId="650"/>
            <ac:spMk id="3" creationId="{EAEA6624-CCE4-B7D3-DD2D-55F21E7F64C8}"/>
          </ac:spMkLst>
        </pc:spChg>
        <pc:spChg chg="add mod">
          <ac:chgData name="Kelly Crowe" userId="d5398468-e4c8-4ad2-8b39-3aa6d52bf96c" providerId="ADAL" clId="{DF3211FA-0DE5-4847-B190-4E29CE423368}" dt="2023-10-16T21:33:30.262" v="282"/>
          <ac:spMkLst>
            <pc:docMk/>
            <pc:sldMk cId="2965491660" sldId="650"/>
            <ac:spMk id="4" creationId="{AA6FE2E9-6D20-FB72-D0E1-9D5229B50B36}"/>
          </ac:spMkLst>
        </pc:spChg>
      </pc:sldChg>
      <pc:sldChg chg="addSp delSp modSp add mod modNotesTx">
        <pc:chgData name="Kelly Crowe" userId="d5398468-e4c8-4ad2-8b39-3aa6d52bf96c" providerId="ADAL" clId="{DF3211FA-0DE5-4847-B190-4E29CE423368}" dt="2023-10-16T21:34:53.396" v="294" actId="20577"/>
        <pc:sldMkLst>
          <pc:docMk/>
          <pc:sldMk cId="2700747427" sldId="651"/>
        </pc:sldMkLst>
        <pc:spChg chg="mod">
          <ac:chgData name="Kelly Crowe" userId="d5398468-e4c8-4ad2-8b39-3aa6d52bf96c" providerId="ADAL" clId="{DF3211FA-0DE5-4847-B190-4E29CE423368}" dt="2023-10-16T21:34:27.434" v="288" actId="20577"/>
          <ac:spMkLst>
            <pc:docMk/>
            <pc:sldMk cId="2700747427" sldId="651"/>
            <ac:spMk id="2" creationId="{3CEE1994-087E-D125-F747-D09493A66562}"/>
          </ac:spMkLst>
        </pc:spChg>
        <pc:spChg chg="add mod">
          <ac:chgData name="Kelly Crowe" userId="d5398468-e4c8-4ad2-8b39-3aa6d52bf96c" providerId="ADAL" clId="{DF3211FA-0DE5-4847-B190-4E29CE423368}" dt="2023-10-16T21:34:50.337" v="293" actId="1076"/>
          <ac:spMkLst>
            <pc:docMk/>
            <pc:sldMk cId="2700747427" sldId="651"/>
            <ac:spMk id="3" creationId="{5AAF0549-B80B-8457-01AD-89E0F483E635}"/>
          </ac:spMkLst>
        </pc:spChg>
        <pc:spChg chg="del">
          <ac:chgData name="Kelly Crowe" userId="d5398468-e4c8-4ad2-8b39-3aa6d52bf96c" providerId="ADAL" clId="{DF3211FA-0DE5-4847-B190-4E29CE423368}" dt="2023-10-16T21:34:40.735" v="289" actId="478"/>
          <ac:spMkLst>
            <pc:docMk/>
            <pc:sldMk cId="2700747427" sldId="651"/>
            <ac:spMk id="4" creationId="{AA6FE2E9-6D20-FB72-D0E1-9D5229B50B36}"/>
          </ac:spMkLst>
        </pc:spChg>
        <pc:picChg chg="mod">
          <ac:chgData name="Kelly Crowe" userId="d5398468-e4c8-4ad2-8b39-3aa6d52bf96c" providerId="ADAL" clId="{DF3211FA-0DE5-4847-B190-4E29CE423368}" dt="2023-10-16T21:34:46.547" v="292" actId="1076"/>
          <ac:picMkLst>
            <pc:docMk/>
            <pc:sldMk cId="2700747427" sldId="651"/>
            <ac:picMk id="12" creationId="{6534F16A-F86E-AC28-2FAA-258831942992}"/>
          </ac:picMkLst>
        </pc:picChg>
      </pc:sldChg>
      <pc:sldChg chg="addSp delSp modSp add mod">
        <pc:chgData name="Kelly Crowe" userId="d5398468-e4c8-4ad2-8b39-3aa6d52bf96c" providerId="ADAL" clId="{DF3211FA-0DE5-4847-B190-4E29CE423368}" dt="2023-10-16T21:36:01.289" v="308" actId="20577"/>
        <pc:sldMkLst>
          <pc:docMk/>
          <pc:sldMk cId="1541195715" sldId="652"/>
        </pc:sldMkLst>
        <pc:spChg chg="mod">
          <ac:chgData name="Kelly Crowe" userId="d5398468-e4c8-4ad2-8b39-3aa6d52bf96c" providerId="ADAL" clId="{DF3211FA-0DE5-4847-B190-4E29CE423368}" dt="2023-10-16T21:35:46.947" v="303" actId="1076"/>
          <ac:spMkLst>
            <pc:docMk/>
            <pc:sldMk cId="1541195715" sldId="652"/>
            <ac:spMk id="2" creationId="{3CEE1994-087E-D125-F747-D09493A66562}"/>
          </ac:spMkLst>
        </pc:spChg>
        <pc:spChg chg="del mod">
          <ac:chgData name="Kelly Crowe" userId="d5398468-e4c8-4ad2-8b39-3aa6d52bf96c" providerId="ADAL" clId="{DF3211FA-0DE5-4847-B190-4E29CE423368}" dt="2023-10-16T21:35:57.767" v="305" actId="478"/>
          <ac:spMkLst>
            <pc:docMk/>
            <pc:sldMk cId="1541195715" sldId="652"/>
            <ac:spMk id="3" creationId="{5AAF0549-B80B-8457-01AD-89E0F483E635}"/>
          </ac:spMkLst>
        </pc:spChg>
        <pc:spChg chg="add mod">
          <ac:chgData name="Kelly Crowe" userId="d5398468-e4c8-4ad2-8b39-3aa6d52bf96c" providerId="ADAL" clId="{DF3211FA-0DE5-4847-B190-4E29CE423368}" dt="2023-10-16T21:36:01.289" v="308" actId="20577"/>
          <ac:spMkLst>
            <pc:docMk/>
            <pc:sldMk cId="1541195715" sldId="652"/>
            <ac:spMk id="4" creationId="{36CAFA35-9665-9500-BC5C-0D5CB7FFA63F}"/>
          </ac:spMkLst>
        </pc:spChg>
        <pc:picChg chg="mod">
          <ac:chgData name="Kelly Crowe" userId="d5398468-e4c8-4ad2-8b39-3aa6d52bf96c" providerId="ADAL" clId="{DF3211FA-0DE5-4847-B190-4E29CE423368}" dt="2023-10-16T21:35:43.326" v="302" actId="1076"/>
          <ac:picMkLst>
            <pc:docMk/>
            <pc:sldMk cId="1541195715" sldId="652"/>
            <ac:picMk id="6" creationId="{54DEF6C2-E56C-CB3D-A1E4-F40FD5832CAB}"/>
          </ac:picMkLst>
        </pc:picChg>
      </pc:sldChg>
      <pc:sldChg chg="addSp delSp modSp add del mod">
        <pc:chgData name="Kelly Crowe" userId="d5398468-e4c8-4ad2-8b39-3aa6d52bf96c" providerId="ADAL" clId="{DF3211FA-0DE5-4847-B190-4E29CE423368}" dt="2023-10-16T21:38:27.401" v="320" actId="2696"/>
        <pc:sldMkLst>
          <pc:docMk/>
          <pc:sldMk cId="3529647056" sldId="653"/>
        </pc:sldMkLst>
        <pc:spChg chg="mod">
          <ac:chgData name="Kelly Crowe" userId="d5398468-e4c8-4ad2-8b39-3aa6d52bf96c" providerId="ADAL" clId="{DF3211FA-0DE5-4847-B190-4E29CE423368}" dt="2023-10-16T21:36:43.169" v="312" actId="108"/>
          <ac:spMkLst>
            <pc:docMk/>
            <pc:sldMk cId="3529647056" sldId="653"/>
            <ac:spMk id="2" creationId="{3CEE1994-087E-D125-F747-D09493A66562}"/>
          </ac:spMkLst>
        </pc:spChg>
        <pc:spChg chg="add mod">
          <ac:chgData name="Kelly Crowe" userId="d5398468-e4c8-4ad2-8b39-3aa6d52bf96c" providerId="ADAL" clId="{DF3211FA-0DE5-4847-B190-4E29CE423368}" dt="2023-10-16T21:37:17.891" v="315" actId="1076"/>
          <ac:spMkLst>
            <pc:docMk/>
            <pc:sldMk cId="3529647056" sldId="653"/>
            <ac:spMk id="3" creationId="{C34101D9-4DCB-44FF-8F7A-A1CDBBABAFF9}"/>
          </ac:spMkLst>
        </pc:spChg>
        <pc:spChg chg="del">
          <ac:chgData name="Kelly Crowe" userId="d5398468-e4c8-4ad2-8b39-3aa6d52bf96c" providerId="ADAL" clId="{DF3211FA-0DE5-4847-B190-4E29CE423368}" dt="2023-10-16T21:37:10.065" v="313" actId="478"/>
          <ac:spMkLst>
            <pc:docMk/>
            <pc:sldMk cId="3529647056" sldId="653"/>
            <ac:spMk id="4" creationId="{36CAFA35-9665-9500-BC5C-0D5CB7FFA63F}"/>
          </ac:spMkLst>
        </pc:spChg>
        <pc:spChg chg="add del mod">
          <ac:chgData name="Kelly Crowe" userId="d5398468-e4c8-4ad2-8b39-3aa6d52bf96c" providerId="ADAL" clId="{DF3211FA-0DE5-4847-B190-4E29CE423368}" dt="2023-10-16T21:37:56.977" v="318" actId="478"/>
          <ac:spMkLst>
            <pc:docMk/>
            <pc:sldMk cId="3529647056" sldId="653"/>
            <ac:spMk id="5" creationId="{347E1C45-D46E-871C-8F07-E606C19E9CC0}"/>
          </ac:spMkLst>
        </pc:spChg>
        <pc:picChg chg="add mod">
          <ac:chgData name="Kelly Crowe" userId="d5398468-e4c8-4ad2-8b39-3aa6d52bf96c" providerId="ADAL" clId="{DF3211FA-0DE5-4847-B190-4E29CE423368}" dt="2023-10-16T21:37:21.186" v="316" actId="1076"/>
          <ac:picMkLst>
            <pc:docMk/>
            <pc:sldMk cId="3529647056" sldId="653"/>
            <ac:picMk id="7" creationId="{DEC913F2-93FE-44CB-1BFF-740EBB038211}"/>
          </ac:picMkLst>
        </pc:picChg>
      </pc:sldChg>
      <pc:sldMasterChg chg="setBg modSldLayout">
        <pc:chgData name="Kelly Crowe" userId="d5398468-e4c8-4ad2-8b39-3aa6d52bf96c" providerId="ADAL" clId="{DF3211FA-0DE5-4847-B190-4E29CE423368}" dt="2023-10-16T21:18:21.843" v="133"/>
        <pc:sldMasterMkLst>
          <pc:docMk/>
          <pc:sldMasterMk cId="1721381152" sldId="2147483648"/>
        </pc:sldMasterMkLst>
        <pc:sldLayoutChg chg="setBg">
          <pc:chgData name="Kelly Crowe" userId="d5398468-e4c8-4ad2-8b39-3aa6d52bf96c" providerId="ADAL" clId="{DF3211FA-0DE5-4847-B190-4E29CE423368}" dt="2023-10-16T21:18:21.843" v="133"/>
          <pc:sldLayoutMkLst>
            <pc:docMk/>
            <pc:sldMasterMk cId="1721381152" sldId="2147483648"/>
            <pc:sldLayoutMk cId="3884117313" sldId="2147483649"/>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778807199" sldId="2147483650"/>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710857135" sldId="2147483651"/>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233358500" sldId="2147483652"/>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496241038" sldId="2147483653"/>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872308920" sldId="2147483654"/>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1206601216" sldId="2147483655"/>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2636106046" sldId="2147483656"/>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3242926686" sldId="2147483657"/>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1063433401" sldId="2147483658"/>
          </pc:sldLayoutMkLst>
        </pc:sldLayoutChg>
        <pc:sldLayoutChg chg="setBg">
          <pc:chgData name="Kelly Crowe" userId="d5398468-e4c8-4ad2-8b39-3aa6d52bf96c" providerId="ADAL" clId="{DF3211FA-0DE5-4847-B190-4E29CE423368}" dt="2023-10-16T21:18:21.843" v="133"/>
          <pc:sldLayoutMkLst>
            <pc:docMk/>
            <pc:sldMasterMk cId="1721381152" sldId="2147483648"/>
            <pc:sldLayoutMk cId="383285666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81198-7C1C-0749-81F5-40070CDD4D63}"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55AC5-D681-B545-A7C6-9DCDDDD0DEFD}" type="slidenum">
              <a:rPr lang="en-US" smtClean="0"/>
              <a:t>‹#›</a:t>
            </a:fld>
            <a:endParaRPr lang="en-US"/>
          </a:p>
        </p:txBody>
      </p:sp>
    </p:spTree>
    <p:extLst>
      <p:ext uri="{BB962C8B-B14F-4D97-AF65-F5344CB8AC3E}">
        <p14:creationId xmlns:p14="http://schemas.microsoft.com/office/powerpoint/2010/main" val="66452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Norma ​</a:t>
            </a:r>
          </a:p>
          <a:p>
            <a:endParaRPr lang="en-US"/>
          </a:p>
          <a:p>
            <a:r>
              <a:rPr lang="en-US"/>
              <a:t>​Housekeeping ​</a:t>
            </a:r>
          </a:p>
          <a:p>
            <a:endParaRPr lang="en-US"/>
          </a:p>
          <a:p>
            <a:r>
              <a:rPr lang="en-US"/>
              <a:t>​Turn over to BGCA NVP Native Services Carla Knapp​</a:t>
            </a:r>
          </a:p>
          <a:p>
            <a:endParaRPr lang="en-US"/>
          </a:p>
          <a:p>
            <a:r>
              <a:rPr lang="en-US"/>
              <a:t> ​</a:t>
            </a:r>
          </a:p>
        </p:txBody>
      </p:sp>
      <p:sp>
        <p:nvSpPr>
          <p:cNvPr id="4" name="Slide Number Placeholder 3"/>
          <p:cNvSpPr>
            <a:spLocks noGrp="1"/>
          </p:cNvSpPr>
          <p:nvPr>
            <p:ph type="sldNum" sz="quarter" idx="5"/>
          </p:nvPr>
        </p:nvSpPr>
        <p:spPr/>
        <p:txBody>
          <a:bodyPr/>
          <a:lstStyle/>
          <a:p>
            <a:fld id="{BEEB4D64-D071-EF4E-85C4-6865692B843B}" type="slidenum">
              <a:rPr lang="en-US" smtClean="0"/>
              <a:t>1</a:t>
            </a:fld>
            <a:endParaRPr lang="en-US"/>
          </a:p>
        </p:txBody>
      </p:sp>
    </p:spTree>
    <p:extLst>
      <p:ext uri="{BB962C8B-B14F-4D97-AF65-F5344CB8AC3E}">
        <p14:creationId xmlns:p14="http://schemas.microsoft.com/office/powerpoint/2010/main" val="4624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11</a:t>
            </a:fld>
            <a:endParaRPr lang="en-US"/>
          </a:p>
        </p:txBody>
      </p:sp>
    </p:spTree>
    <p:extLst>
      <p:ext uri="{BB962C8B-B14F-4D97-AF65-F5344CB8AC3E}">
        <p14:creationId xmlns:p14="http://schemas.microsoft.com/office/powerpoint/2010/main" val="144248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6E355AC5-D681-B545-A7C6-9DCDDDD0DEFD}" type="slidenum">
              <a:rPr lang="en-US" smtClean="0"/>
              <a:t>12</a:t>
            </a:fld>
            <a:endParaRPr lang="en-US"/>
          </a:p>
        </p:txBody>
      </p:sp>
    </p:spTree>
    <p:extLst>
      <p:ext uri="{BB962C8B-B14F-4D97-AF65-F5344CB8AC3E}">
        <p14:creationId xmlns:p14="http://schemas.microsoft.com/office/powerpoint/2010/main" val="384350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working to identify a way for them to use trail fund to send trail coordinator to trail summit. Protonate on the persons charged to grant as well as portion of their time related to TRAIL at the summit. There will be a track to follow for TRAIL trainings. More to come within the next few weeks. Add placeholder to Budget, can adjust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13</a:t>
            </a:fld>
            <a:endParaRPr lang="en-US"/>
          </a:p>
        </p:txBody>
      </p:sp>
    </p:spTree>
    <p:extLst>
      <p:ext uri="{BB962C8B-B14F-4D97-AF65-F5344CB8AC3E}">
        <p14:creationId xmlns:p14="http://schemas.microsoft.com/office/powerpoint/2010/main" val="3684729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14</a:t>
            </a:fld>
            <a:endParaRPr lang="en-US"/>
          </a:p>
        </p:txBody>
      </p:sp>
    </p:spTree>
    <p:extLst>
      <p:ext uri="{BB962C8B-B14F-4D97-AF65-F5344CB8AC3E}">
        <p14:creationId xmlns:p14="http://schemas.microsoft.com/office/powerpoint/2010/main" val="314318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Angie: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are you feeling about preparing your Budget proposal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few slides will assist you in the development of your Budget Proposals as we have prepared a list of questions you may ask yourself to help you progress throughout the development of your Budget Proposal Form.</a:t>
            </a:r>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15</a:t>
            </a:fld>
            <a:endParaRPr lang="en-US"/>
          </a:p>
        </p:txBody>
      </p:sp>
    </p:spTree>
    <p:extLst>
      <p:ext uri="{BB962C8B-B14F-4D97-AF65-F5344CB8AC3E}">
        <p14:creationId xmlns:p14="http://schemas.microsoft.com/office/powerpoint/2010/main" val="2474205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16</a:t>
            </a:fld>
            <a:endParaRPr lang="en-US"/>
          </a:p>
        </p:txBody>
      </p:sp>
    </p:spTree>
    <p:extLst>
      <p:ext uri="{BB962C8B-B14F-4D97-AF65-F5344CB8AC3E}">
        <p14:creationId xmlns:p14="http://schemas.microsoft.com/office/powerpoint/2010/main" val="311024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17</a:t>
            </a:fld>
            <a:endParaRPr lang="en-US"/>
          </a:p>
        </p:txBody>
      </p:sp>
    </p:spTree>
    <p:extLst>
      <p:ext uri="{BB962C8B-B14F-4D97-AF65-F5344CB8AC3E}">
        <p14:creationId xmlns:p14="http://schemas.microsoft.com/office/powerpoint/2010/main" val="2118323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18</a:t>
            </a:fld>
            <a:endParaRPr lang="en-US"/>
          </a:p>
        </p:txBody>
      </p:sp>
    </p:spTree>
    <p:extLst>
      <p:ext uri="{BB962C8B-B14F-4D97-AF65-F5344CB8AC3E}">
        <p14:creationId xmlns:p14="http://schemas.microsoft.com/office/powerpoint/2010/main" val="2796372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19</a:t>
            </a:fld>
            <a:endParaRPr lang="en-US"/>
          </a:p>
        </p:txBody>
      </p:sp>
    </p:spTree>
    <p:extLst>
      <p:ext uri="{BB962C8B-B14F-4D97-AF65-F5344CB8AC3E}">
        <p14:creationId xmlns:p14="http://schemas.microsoft.com/office/powerpoint/2010/main" val="3643460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20</a:t>
            </a:fld>
            <a:endParaRPr lang="en-US"/>
          </a:p>
        </p:txBody>
      </p:sp>
    </p:spTree>
    <p:extLst>
      <p:ext uri="{BB962C8B-B14F-4D97-AF65-F5344CB8AC3E}">
        <p14:creationId xmlns:p14="http://schemas.microsoft.com/office/powerpoint/2010/main" val="319085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Carla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Thank you Norma and welcome everyone to our second training TRAIL 2023 Program Data Tracking and Reporting.......we hope that you enjoy the next 60 minutes together and find the informational valuable as you begin to implement your TRAIL program.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Next slide....</a:t>
            </a:r>
            <a:endParaRPr lang="en-US" b="0" i="0" dirty="0">
              <a:solidFill>
                <a:srgbClr val="444444"/>
              </a:solidFill>
              <a:effectLst/>
              <a:latin typeface="Calibri" panose="020F0502020204030204" pitchFamily="34" charset="0"/>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6E355AC5-D681-B545-A7C6-9DCDDDD0DEFD}" type="slidenum">
              <a:rPr lang="en-US" smtClean="0"/>
              <a:t>2</a:t>
            </a:fld>
            <a:endParaRPr lang="en-US"/>
          </a:p>
        </p:txBody>
      </p:sp>
    </p:spTree>
    <p:extLst>
      <p:ext uri="{BB962C8B-B14F-4D97-AF65-F5344CB8AC3E}">
        <p14:creationId xmlns:p14="http://schemas.microsoft.com/office/powerpoint/2010/main" val="161966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21</a:t>
            </a:fld>
            <a:endParaRPr lang="en-US"/>
          </a:p>
        </p:txBody>
      </p:sp>
    </p:spTree>
    <p:extLst>
      <p:ext uri="{BB962C8B-B14F-4D97-AF65-F5344CB8AC3E}">
        <p14:creationId xmlns:p14="http://schemas.microsoft.com/office/powerpoint/2010/main" val="46043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22</a:t>
            </a:fld>
            <a:endParaRPr lang="en-US"/>
          </a:p>
        </p:txBody>
      </p:sp>
    </p:spTree>
    <p:extLst>
      <p:ext uri="{BB962C8B-B14F-4D97-AF65-F5344CB8AC3E}">
        <p14:creationId xmlns:p14="http://schemas.microsoft.com/office/powerpoint/2010/main" val="260364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Carla Closing Remarks</a:t>
            </a:r>
            <a:endParaRPr lang="en-US"/>
          </a:p>
        </p:txBody>
      </p:sp>
      <p:sp>
        <p:nvSpPr>
          <p:cNvPr id="4" name="Slide Number Placeholder 3"/>
          <p:cNvSpPr>
            <a:spLocks noGrp="1"/>
          </p:cNvSpPr>
          <p:nvPr>
            <p:ph type="sldNum" sz="quarter" idx="5"/>
          </p:nvPr>
        </p:nvSpPr>
        <p:spPr/>
        <p:txBody>
          <a:bodyPr/>
          <a:lstStyle/>
          <a:p>
            <a:fld id="{6E355AC5-D681-B545-A7C6-9DCDDDD0DEFD}" type="slidenum">
              <a:rPr lang="en-US" smtClean="0"/>
              <a:t>23</a:t>
            </a:fld>
            <a:endParaRPr lang="en-US"/>
          </a:p>
        </p:txBody>
      </p:sp>
    </p:spTree>
    <p:extLst>
      <p:ext uri="{BB962C8B-B14F-4D97-AF65-F5344CB8AC3E}">
        <p14:creationId xmlns:p14="http://schemas.microsoft.com/office/powerpoint/2010/main" val="72209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Carla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And before we begin, I want to acknowledge and recognized our amazing partners......through the support of Indian Health Services, BGCA and NCAI have partnered directly together to support you and your TRAIL program.</a:t>
            </a:r>
            <a:r>
              <a:rPr lang="en-US" sz="1800" b="0" i="0" dirty="0">
                <a:solidFill>
                  <a:srgbClr val="444444"/>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 can't stress enough how excited we truly are and look forward to an amazing year and working with you in partnership.</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​I also hope that some of the changes we have made will make this easier for you and very streamlined.</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So lets get this started.......it is an honor and a privilege to introduce our first presenter......Please welcome our very own, BGCA Native Services Director of Organizational Development Anna Bear to take more about the curriculum.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3</a:t>
            </a:fld>
            <a:endParaRPr lang="en-US"/>
          </a:p>
        </p:txBody>
      </p:sp>
    </p:spTree>
    <p:extLst>
      <p:ext uri="{BB962C8B-B14F-4D97-AF65-F5344CB8AC3E}">
        <p14:creationId xmlns:p14="http://schemas.microsoft.com/office/powerpoint/2010/main" val="276375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444444"/>
                </a:solidFill>
                <a:latin typeface="Calibri"/>
                <a:cs typeface="Calibri"/>
              </a:rPr>
              <a:t>Lisa </a:t>
            </a:r>
            <a:endParaRPr lang="en-US" sz="1800" b="0" i="0">
              <a:solidFill>
                <a:srgbClr val="444444"/>
              </a:solidFill>
              <a:effectLst/>
              <a:latin typeface="Calibri" panose="020F0502020204030204" pitchFamily="34" charset="0"/>
              <a:cs typeface="Calibri"/>
            </a:endParaRPr>
          </a:p>
          <a:p>
            <a:pPr algn="l" rtl="0" fontAlgn="base"/>
            <a:r>
              <a:rPr lang="en-US" sz="1800" b="0" i="0" u="none" strike="noStrike" dirty="0">
                <a:solidFill>
                  <a:srgbClr val="000000"/>
                </a:solidFill>
                <a:effectLst/>
                <a:latin typeface="Calibri"/>
                <a:cs typeface="Calibri"/>
              </a:rPr>
              <a:t>Thank you Carla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800" b="0" i="0" u="none" strike="noStrike" dirty="0">
                <a:solidFill>
                  <a:srgbClr val="000000"/>
                </a:solidFill>
                <a:effectLst/>
                <a:latin typeface="Calibri"/>
                <a:cs typeface="Calibri"/>
              </a:rPr>
              <a:t>The training objectives for today are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dirty="0">
                <a:solidFill>
                  <a:srgbClr val="000000"/>
                </a:solidFill>
                <a:effectLst/>
                <a:latin typeface="Calibri"/>
                <a:cs typeface="Calibri"/>
              </a:rPr>
              <a:t>To understand the framework and purpose of T.R.A.I.L.</a:t>
            </a:r>
            <a:r>
              <a:rPr lang="en-US" sz="1800" b="0" i="0" dirty="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dirty="0">
                <a:solidFill>
                  <a:srgbClr val="000000"/>
                </a:solidFill>
                <a:effectLst/>
                <a:latin typeface="Calibri"/>
                <a:cs typeface="Calibri"/>
              </a:rPr>
              <a:t>Curriculum and Implementation</a:t>
            </a:r>
            <a:r>
              <a:rPr lang="en-US" sz="1800" b="0" i="0" dirty="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dirty="0">
                <a:solidFill>
                  <a:srgbClr val="000000"/>
                </a:solidFill>
                <a:effectLst/>
                <a:latin typeface="Calibri"/>
                <a:cs typeface="Calibri"/>
              </a:rPr>
              <a:t>Progress Reports</a:t>
            </a:r>
            <a:r>
              <a:rPr lang="en-US" sz="1800" b="0" i="0" dirty="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dirty="0">
                <a:solidFill>
                  <a:srgbClr val="000000"/>
                </a:solidFill>
                <a:effectLst/>
                <a:latin typeface="Calibri"/>
                <a:cs typeface="Calibri"/>
              </a:rPr>
              <a:t>Physical Activity Logs</a:t>
            </a:r>
            <a:r>
              <a:rPr lang="en-US" sz="1800" b="0" i="0" dirty="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dirty="0">
                <a:solidFill>
                  <a:srgbClr val="000000"/>
                </a:solidFill>
                <a:effectLst/>
                <a:latin typeface="Calibri"/>
                <a:cs typeface="Calibri"/>
              </a:rPr>
              <a:t>Pre- and Post-tests</a:t>
            </a:r>
            <a:r>
              <a:rPr lang="en-US" sz="1800" b="0" i="0" dirty="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dirty="0">
                <a:solidFill>
                  <a:srgbClr val="000000"/>
                </a:solidFill>
                <a:effectLst/>
                <a:latin typeface="Calibri"/>
                <a:cs typeface="Calibri"/>
              </a:rPr>
              <a:t>Physical Activity Challenge Tracking</a:t>
            </a:r>
            <a:r>
              <a:rPr lang="en-US" sz="1800" b="0" i="0" dirty="0">
                <a:solidFill>
                  <a:srgbClr val="444444"/>
                </a:solidFill>
                <a:effectLst/>
                <a:latin typeface="Calibri"/>
                <a:cs typeface="Calibri"/>
              </a:rPr>
              <a:t>​</a:t>
            </a:r>
          </a:p>
          <a:p>
            <a:pPr lvl="1" algn="l" rtl="0" fontAlgn="base">
              <a:buFont typeface="Arial" panose="020B0604020202020204" pitchFamily="34" charset="0"/>
              <a:buChar char="•"/>
            </a:pPr>
            <a:r>
              <a:rPr lang="en-US" sz="1800" b="0" i="0" u="none" strike="noStrike" dirty="0">
                <a:solidFill>
                  <a:srgbClr val="000000"/>
                </a:solidFill>
                <a:effectLst/>
                <a:latin typeface="Calibri"/>
                <a:cs typeface="Calibri"/>
              </a:rPr>
              <a:t>Implementation Plans (New)</a:t>
            </a:r>
            <a:r>
              <a:rPr lang="en-US" sz="1800" b="0" i="0" dirty="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dirty="0">
                <a:solidFill>
                  <a:srgbClr val="000000"/>
                </a:solidFill>
                <a:effectLst/>
                <a:latin typeface="Calibri"/>
                <a:cs typeface="Calibri"/>
              </a:rPr>
              <a:t>To network, make connections, and learn from each other</a:t>
            </a:r>
            <a:endParaRPr lang="en-US" sz="1800" b="0" i="0" dirty="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BEEB4D64-D071-EF4E-85C4-6865692B843B}" type="slidenum">
              <a:rPr lang="en-US" smtClean="0"/>
              <a:t>4</a:t>
            </a:fld>
            <a:endParaRPr lang="en-US"/>
          </a:p>
        </p:txBody>
      </p:sp>
    </p:spTree>
    <p:extLst>
      <p:ext uri="{BB962C8B-B14F-4D97-AF65-F5344CB8AC3E}">
        <p14:creationId xmlns:p14="http://schemas.microsoft.com/office/powerpoint/2010/main" val="402521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6</a:t>
            </a:fld>
            <a:endParaRPr lang="en-US"/>
          </a:p>
        </p:txBody>
      </p:sp>
    </p:spTree>
    <p:extLst>
      <p:ext uri="{BB962C8B-B14F-4D97-AF65-F5344CB8AC3E}">
        <p14:creationId xmlns:p14="http://schemas.microsoft.com/office/powerpoint/2010/main" val="3233440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LOAs are to be returned to the Federal Grants Department by November 14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2023 (if received on 9/29/2023). </a:t>
            </a: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7</a:t>
            </a:fld>
            <a:endParaRPr lang="en-US"/>
          </a:p>
        </p:txBody>
      </p:sp>
    </p:spTree>
    <p:extLst>
      <p:ext uri="{BB962C8B-B14F-4D97-AF65-F5344CB8AC3E}">
        <p14:creationId xmlns:p14="http://schemas.microsoft.com/office/powerpoint/2010/main" val="269017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Second SS may be your Board Chari or someone from the tribe legally allowed to enter into agreements on behalf of the club. This person will be </a:t>
            </a:r>
            <a:r>
              <a:rPr lang="en-US" dirty="0" err="1"/>
              <a:t>CC’d</a:t>
            </a:r>
            <a:r>
              <a:rPr lang="en-US" dirty="0"/>
              <a:t> at the bottom of the LOA. Any questions, let your DOD know to adjust. </a:t>
            </a:r>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8</a:t>
            </a:fld>
            <a:endParaRPr lang="en-US"/>
          </a:p>
        </p:txBody>
      </p:sp>
    </p:spTree>
    <p:extLst>
      <p:ext uri="{BB962C8B-B14F-4D97-AF65-F5344CB8AC3E}">
        <p14:creationId xmlns:p14="http://schemas.microsoft.com/office/powerpoint/2010/main" val="9529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9</a:t>
            </a:fld>
            <a:endParaRPr lang="en-US"/>
          </a:p>
        </p:txBody>
      </p:sp>
    </p:spTree>
    <p:extLst>
      <p:ext uri="{BB962C8B-B14F-4D97-AF65-F5344CB8AC3E}">
        <p14:creationId xmlns:p14="http://schemas.microsoft.com/office/powerpoint/2010/main" val="389841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Talk about looking through each section of certifications and checking off the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EB4D64-D071-EF4E-85C4-6865692B843B}" type="slidenum">
              <a:rPr lang="en-US" smtClean="0"/>
              <a:t>10</a:t>
            </a:fld>
            <a:endParaRPr lang="en-US"/>
          </a:p>
        </p:txBody>
      </p:sp>
    </p:spTree>
    <p:extLst>
      <p:ext uri="{BB962C8B-B14F-4D97-AF65-F5344CB8AC3E}">
        <p14:creationId xmlns:p14="http://schemas.microsoft.com/office/powerpoint/2010/main" val="159154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036A-DA7C-1C49-B593-D76ADB86D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58177-8FD1-E745-A102-E8BA2AD986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9E8FB-60BC-4649-969B-48E795396F29}"/>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7D7C0B7C-9983-4142-AA46-C90A8D6CF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11C7E-37FD-C84D-8AE3-16208C383221}"/>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88411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C1FF-3FE1-C645-8002-12A687038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DB2110-7794-C841-AB85-C63D5118B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24BB1-80E7-9B44-9072-2A498DB162F4}"/>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769D11A4-73D7-194D-9593-25F45BE12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06DA1-14BA-F340-BD22-B9C3B7F8165F}"/>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106343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7B9F4-A20E-F64D-B63C-D7EF7A59F2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E9D11-67BC-3845-8E9B-DDA588794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49C73-E7CC-2D42-B7BB-7F36A10BD5F9}"/>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4B627544-B170-634A-B943-1E40D78DA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7EFF2-CF5F-8F44-9AB8-D3F221D56D91}"/>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83285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9163-C317-B44B-BB08-F7355DA9E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CEC99-B583-934A-863F-661A4545E9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FEAB0-EA96-454F-97DD-E677C98C4E02}"/>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28DB2F60-2B42-1446-BF86-770EBBEF1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48E42-526E-E746-9696-27F1A102F59F}"/>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77880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4954-42A6-7841-B8C0-EA1E613F8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49E48-A281-4F42-90E3-5D477634A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AB42F-07EE-004C-8F3E-AC09C0F1CDCB}"/>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BEFDBF30-DFA9-AA46-86D5-46C16036C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9A635-AB8C-8C46-B64F-E50DD91CB633}"/>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7108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F059-53E6-A845-9C0E-38F8C3EB4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F82E0-E4E1-CF4B-85FD-E765BE052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F58FA-28F8-604A-A1D5-5DC813ED8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C50299-791A-3145-8D67-3F3EBD6F5C71}"/>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6" name="Footer Placeholder 5">
            <a:extLst>
              <a:ext uri="{FF2B5EF4-FFF2-40B4-BE49-F238E27FC236}">
                <a16:creationId xmlns:a16="http://schemas.microsoft.com/office/drawing/2014/main" id="{4F782578-6E21-8C48-9990-EDEF8F616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4E31F-1141-A846-BC55-404322CE0EE3}"/>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233358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B172-089C-4247-A29F-0166F44D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0F8E21-2846-3247-B0DC-1555428C0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6DB9C-E5DD-3E4A-BD25-3AA9121A0D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89094E-2B75-D341-8FBF-B06F1CE41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B425E-ACE4-F446-A883-C8D79F5C3B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24532A-8177-9046-BFDE-4A08AE599DE1}"/>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8" name="Footer Placeholder 7">
            <a:extLst>
              <a:ext uri="{FF2B5EF4-FFF2-40B4-BE49-F238E27FC236}">
                <a16:creationId xmlns:a16="http://schemas.microsoft.com/office/drawing/2014/main" id="{2B1DC57A-F5BC-1F4C-B1D0-A08432878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82B9F6-A3F1-A74B-AA3D-C9D22CBF4F3C}"/>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49624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8E8F-F068-9647-A348-E504D7A3F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96CC9E-19EB-C54F-8B9D-38E2037B0929}"/>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4" name="Footer Placeholder 3">
            <a:extLst>
              <a:ext uri="{FF2B5EF4-FFF2-40B4-BE49-F238E27FC236}">
                <a16:creationId xmlns:a16="http://schemas.microsoft.com/office/drawing/2014/main" id="{76CA53A7-08F6-AA43-8C0B-2611DA76DF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1701F-6C4A-3C4D-986B-A907A115292B}"/>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872308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75A0B-D7BD-EF40-998D-904BE183DE94}"/>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3" name="Footer Placeholder 2">
            <a:extLst>
              <a:ext uri="{FF2B5EF4-FFF2-40B4-BE49-F238E27FC236}">
                <a16:creationId xmlns:a16="http://schemas.microsoft.com/office/drawing/2014/main" id="{E7B1C9B3-9832-6242-839A-07ECB70242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F2C56A-E659-0C4D-BC76-DE7B8FA2B93E}"/>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120660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FDFB-CC0A-A249-A98F-7CD58B952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4657B9-A321-1A46-A801-AF159D0F9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B1D5F1-0E36-ED4F-B1E8-34D926606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08778-6DD1-E947-8A22-232DE71BDD0A}"/>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6" name="Footer Placeholder 5">
            <a:extLst>
              <a:ext uri="{FF2B5EF4-FFF2-40B4-BE49-F238E27FC236}">
                <a16:creationId xmlns:a16="http://schemas.microsoft.com/office/drawing/2014/main" id="{46A58DF6-94E4-404D-B4AE-73F3BC100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90A1A-57AB-7E48-AEC9-47B507814D46}"/>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263610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4206-39BE-AA45-BE89-D60DCD632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9A105-04B0-094B-A47B-8D2097B03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2A9CBC-35CC-1C4F-A937-474C58DC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DBBF6-9DB4-6E4B-A808-320D4DC0D1E8}"/>
              </a:ext>
            </a:extLst>
          </p:cNvPr>
          <p:cNvSpPr>
            <a:spLocks noGrp="1"/>
          </p:cNvSpPr>
          <p:nvPr>
            <p:ph type="dt" sz="half" idx="10"/>
          </p:nvPr>
        </p:nvSpPr>
        <p:spPr/>
        <p:txBody>
          <a:bodyPr/>
          <a:lstStyle/>
          <a:p>
            <a:fld id="{07CFD7A7-7070-874B-8A08-511620D5051F}" type="datetimeFigureOut">
              <a:rPr lang="en-US" smtClean="0"/>
              <a:t>11/2/2023</a:t>
            </a:fld>
            <a:endParaRPr lang="en-US"/>
          </a:p>
        </p:txBody>
      </p:sp>
      <p:sp>
        <p:nvSpPr>
          <p:cNvPr id="6" name="Footer Placeholder 5">
            <a:extLst>
              <a:ext uri="{FF2B5EF4-FFF2-40B4-BE49-F238E27FC236}">
                <a16:creationId xmlns:a16="http://schemas.microsoft.com/office/drawing/2014/main" id="{70D440B3-980B-1A4C-B257-93B182926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9AF581-6777-614C-B89F-BC53AB9C57D6}"/>
              </a:ext>
            </a:extLst>
          </p:cNvPr>
          <p:cNvSpPr>
            <a:spLocks noGrp="1"/>
          </p:cNvSpPr>
          <p:nvPr>
            <p:ph type="sldNum" sz="quarter" idx="12"/>
          </p:nvPr>
        </p:nvSpPr>
        <p:spPr/>
        <p:txBody>
          <a:bodyPr/>
          <a:lstStyle/>
          <a:p>
            <a:fld id="{DD2EAC81-DB46-D949-8F55-A1EEDDE83A54}" type="slidenum">
              <a:rPr lang="en-US" smtClean="0"/>
              <a:t>‹#›</a:t>
            </a:fld>
            <a:endParaRPr lang="en-US"/>
          </a:p>
        </p:txBody>
      </p:sp>
    </p:spTree>
    <p:extLst>
      <p:ext uri="{BB962C8B-B14F-4D97-AF65-F5344CB8AC3E}">
        <p14:creationId xmlns:p14="http://schemas.microsoft.com/office/powerpoint/2010/main" val="3242926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6FE7E-F30D-F147-9900-88497797B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59072-E81B-A146-BCB2-AFAB158FA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D3085-596A-0145-89E4-81654AABA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FD7A7-7070-874B-8A08-511620D5051F}" type="datetimeFigureOut">
              <a:rPr lang="en-US" smtClean="0"/>
              <a:t>11/2/2023</a:t>
            </a:fld>
            <a:endParaRPr lang="en-US"/>
          </a:p>
        </p:txBody>
      </p:sp>
      <p:sp>
        <p:nvSpPr>
          <p:cNvPr id="5" name="Footer Placeholder 4">
            <a:extLst>
              <a:ext uri="{FF2B5EF4-FFF2-40B4-BE49-F238E27FC236}">
                <a16:creationId xmlns:a16="http://schemas.microsoft.com/office/drawing/2014/main" id="{92467A7D-49CC-E141-AB7F-3F41AF43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77B4E-5D78-0244-BFF2-76C28AC35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EAC81-DB46-D949-8F55-A1EEDDE83A54}" type="slidenum">
              <a:rPr lang="en-US" smtClean="0"/>
              <a:t>‹#›</a:t>
            </a:fld>
            <a:endParaRPr lang="en-US"/>
          </a:p>
        </p:txBody>
      </p:sp>
    </p:spTree>
    <p:extLst>
      <p:ext uri="{BB962C8B-B14F-4D97-AF65-F5344CB8AC3E}">
        <p14:creationId xmlns:p14="http://schemas.microsoft.com/office/powerpoint/2010/main" val="172138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amazon.com/hz/wishlist/ls/JXSDLP0CX38I?ref_=wl_share"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mailto:lvander@ncai.org" TargetMode="External"/><Relationship Id="rId3" Type="http://schemas.openxmlformats.org/officeDocument/2006/relationships/image" Target="../media/image1.png"/><Relationship Id="rId7" Type="http://schemas.openxmlformats.org/officeDocument/2006/relationships/hyperlink" Target="mailto:cknapp@bgca.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acaffee@bgca.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bgca.zoom.us/meeting/register/tJckcOChqj8oHtZZEjixs1YmX6aSO4whEPAo" TargetMode="Externa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hyperlink" Target="https://bgca.zoom.us/meeting/register/tJYvcOyoqTIuHt1eOcD6oZxhanX8uK9vPgfo"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atisfyingretirement.blogspot.com/2016/11/aging-top-9-to-do-list.html" TargetMode="External"/><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TRAIL@bgca.org" TargetMode="Externa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4800" b="1">
                <a:solidFill>
                  <a:schemeClr val="accent6">
                    <a:lumMod val="50000"/>
                  </a:schemeClr>
                </a:solidFill>
                <a:latin typeface="Libre Baskerville" panose="02000000000000000000" pitchFamily="2" charset="0"/>
              </a:rPr>
              <a:t>Welcome!</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4" name="Picture 3">
            <a:extLst>
              <a:ext uri="{FF2B5EF4-FFF2-40B4-BE49-F238E27FC236}">
                <a16:creationId xmlns:a16="http://schemas.microsoft.com/office/drawing/2014/main" id="{C1C5056B-626E-D084-AE1F-83233323CB73}"/>
              </a:ext>
            </a:extLst>
          </p:cNvPr>
          <p:cNvPicPr>
            <a:picLocks noChangeAspect="1"/>
          </p:cNvPicPr>
          <p:nvPr/>
        </p:nvPicPr>
        <p:blipFill>
          <a:blip r:embed="rId6"/>
          <a:stretch>
            <a:fillRect/>
          </a:stretch>
        </p:blipFill>
        <p:spPr>
          <a:xfrm>
            <a:off x="2468503" y="1394797"/>
            <a:ext cx="7254994" cy="5346626"/>
          </a:xfrm>
          <a:prstGeom prst="rect">
            <a:avLst/>
          </a:prstGeom>
        </p:spPr>
      </p:pic>
      <p:pic>
        <p:nvPicPr>
          <p:cNvPr id="10" name="Picture 6" descr="A picture containing person, indoor, ceiling, people">
            <a:extLst>
              <a:ext uri="{FF2B5EF4-FFF2-40B4-BE49-F238E27FC236}">
                <a16:creationId xmlns:a16="http://schemas.microsoft.com/office/drawing/2014/main" id="{FFA2660A-1F60-55E7-02DE-90C6398771EB}"/>
              </a:ext>
            </a:extLst>
          </p:cNvPr>
          <p:cNvPicPr>
            <a:picLocks noChangeAspect="1"/>
          </p:cNvPicPr>
          <p:nvPr/>
        </p:nvPicPr>
        <p:blipFill>
          <a:blip r:embed="rId7"/>
          <a:stretch>
            <a:fillRect/>
          </a:stretch>
        </p:blipFill>
        <p:spPr>
          <a:xfrm>
            <a:off x="2513322" y="1412006"/>
            <a:ext cx="7441183" cy="5487766"/>
          </a:xfrm>
          <a:prstGeom prst="rect">
            <a:avLst/>
          </a:prstGeom>
        </p:spPr>
      </p:pic>
    </p:spTree>
    <p:extLst>
      <p:ext uri="{BB962C8B-B14F-4D97-AF65-F5344CB8AC3E}">
        <p14:creationId xmlns:p14="http://schemas.microsoft.com/office/powerpoint/2010/main" val="219147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dirty="0">
                <a:solidFill>
                  <a:schemeClr val="accent6">
                    <a:lumMod val="50000"/>
                  </a:schemeClr>
                </a:solidFill>
                <a:latin typeface="Libre Baskerville" panose="02000000000000000000" pitchFamily="2" charset="0"/>
                <a:ea typeface="+mj-ea"/>
                <a:cs typeface="+mj-cs"/>
              </a:rPr>
              <a:t>Activating Your Federal Grant</a:t>
            </a:r>
            <a:endParaRPr lang="en-US" sz="3600" b="1" dirty="0">
              <a:solidFill>
                <a:schemeClr val="accent6">
                  <a:lumMod val="50000"/>
                </a:schemeClr>
              </a:solidFill>
              <a:latin typeface="Libre Baskerville" panose="02000000000000000000" pitchFamily="2" charset="0"/>
              <a:ea typeface="+mj-ea"/>
              <a:cs typeface="+mj-cs"/>
            </a:endParaRPr>
          </a:p>
        </p:txBody>
      </p:sp>
      <p:sp>
        <p:nvSpPr>
          <p:cNvPr id="4" name="object 3">
            <a:extLst>
              <a:ext uri="{FF2B5EF4-FFF2-40B4-BE49-F238E27FC236}">
                <a16:creationId xmlns:a16="http://schemas.microsoft.com/office/drawing/2014/main" id="{4662E6AA-CC06-69E5-72B0-1F1651377EA8}"/>
              </a:ext>
            </a:extLst>
          </p:cNvPr>
          <p:cNvSpPr txBox="1"/>
          <p:nvPr/>
        </p:nvSpPr>
        <p:spPr>
          <a:xfrm>
            <a:off x="2000250" y="1692492"/>
            <a:ext cx="8534399" cy="6327886"/>
          </a:xfrm>
          <a:prstGeom prst="rect">
            <a:avLst/>
          </a:prstGeom>
        </p:spPr>
        <p:txBody>
          <a:bodyPr vert="horz" wrap="square" lIns="0" tIns="0" rIns="0" bIns="0" rtlCol="0">
            <a:spAutoFit/>
          </a:bodyPr>
          <a:lstStyle/>
          <a:p>
            <a:pPr>
              <a:defRPr/>
            </a:pPr>
            <a:r>
              <a:rPr lang="en-US" sz="2400" dirty="0">
                <a:latin typeface="Arial" panose="020B0604020202020204" pitchFamily="34" charset="0"/>
                <a:cs typeface="Arial" panose="020B0604020202020204" pitchFamily="34" charset="0"/>
              </a:rPr>
              <a:t>Common </a:t>
            </a:r>
            <a:r>
              <a:rPr lang="en-US" sz="2400" b="1" u="sng" dirty="0">
                <a:latin typeface="Arial" panose="020B0604020202020204" pitchFamily="34" charset="0"/>
                <a:cs typeface="Arial" panose="020B0604020202020204" pitchFamily="34" charset="0"/>
              </a:rPr>
              <a:t>LOA</a:t>
            </a:r>
            <a:r>
              <a:rPr lang="en-US" sz="2400" dirty="0">
                <a:latin typeface="Arial" panose="020B0604020202020204" pitchFamily="34" charset="0"/>
                <a:cs typeface="Arial" panose="020B0604020202020204" pitchFamily="34" charset="0"/>
              </a:rPr>
              <a:t> errors/delays in grant activation include:   </a:t>
            </a:r>
          </a:p>
          <a:p>
            <a:pPr>
              <a:defRPr/>
            </a:pPr>
            <a:endParaRPr lang="en-US" sz="24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defRPr/>
            </a:pPr>
            <a:r>
              <a:rPr lang="en-US" sz="2400" dirty="0">
                <a:latin typeface="Arial" panose="020B0604020202020204" pitchFamily="34" charset="0"/>
                <a:cs typeface="Arial" panose="020B0604020202020204" pitchFamily="34" charset="0"/>
              </a:rPr>
              <a:t>CEO or Board Chair has changed and BGCA has not been updated; be sure to provide your assigned BGCA Director of Organizational Development updated information</a:t>
            </a:r>
          </a:p>
          <a:p>
            <a:pPr marL="800100" lvl="1" indent="-342900">
              <a:buFont typeface="Wingdings" panose="05000000000000000000" pitchFamily="2" charset="2"/>
              <a:buChar char="Ø"/>
              <a:defRPr/>
            </a:pPr>
            <a:r>
              <a:rPr lang="en-US" sz="2400" dirty="0">
                <a:latin typeface="Arial" panose="020B0604020202020204" pitchFamily="34" charset="0"/>
                <a:cs typeface="Arial" panose="020B0604020202020204" pitchFamily="34" charset="0"/>
              </a:rPr>
              <a:t>Missing initials or signatures</a:t>
            </a:r>
          </a:p>
          <a:p>
            <a:pPr marL="800100" lvl="1" indent="-342900">
              <a:buFont typeface="Wingdings" panose="05000000000000000000" pitchFamily="2" charset="2"/>
              <a:buChar char="Ø"/>
              <a:defRPr/>
            </a:pPr>
            <a:r>
              <a:rPr lang="en-US" altLang="en-US" sz="2400" dirty="0">
                <a:latin typeface="Arial" panose="020B0604020202020204" pitchFamily="34" charset="0"/>
                <a:cs typeface="Arial" panose="020B0604020202020204" pitchFamily="34" charset="0"/>
              </a:rPr>
              <a:t>Missing information; all required information should be completed</a:t>
            </a:r>
          </a:p>
          <a:p>
            <a:pPr marL="800100" lvl="1" indent="-342900">
              <a:buFont typeface="Wingdings" panose="05000000000000000000" pitchFamily="2" charset="2"/>
              <a:buChar char="Ø"/>
              <a:defRPr/>
            </a:pPr>
            <a:r>
              <a:rPr lang="en-US" altLang="en-US" sz="2400" dirty="0">
                <a:latin typeface="Arial" panose="020B0604020202020204" pitchFamily="34" charset="0"/>
                <a:cs typeface="Arial" panose="020B0604020202020204" pitchFamily="34" charset="0"/>
              </a:rPr>
              <a:t>Missing certifications; all </a:t>
            </a:r>
            <a:r>
              <a:rPr lang="en-US" altLang="en-US" sz="2400" b="1" dirty="0">
                <a:highlight>
                  <a:srgbClr val="FFFF00"/>
                </a:highlight>
                <a:latin typeface="Arial" panose="020B0604020202020204" pitchFamily="34" charset="0"/>
                <a:cs typeface="Arial" panose="020B0604020202020204" pitchFamily="34" charset="0"/>
              </a:rPr>
              <a:t>10</a:t>
            </a:r>
            <a:r>
              <a:rPr lang="en-US" altLang="en-US" sz="2400" dirty="0">
                <a:latin typeface="Arial" panose="020B0604020202020204" pitchFamily="34" charset="0"/>
                <a:cs typeface="Arial" panose="020B0604020202020204" pitchFamily="34" charset="0"/>
              </a:rPr>
              <a:t> certifications must be submitted </a:t>
            </a:r>
            <a:endParaRPr lang="en-US" sz="2400" dirty="0">
              <a:solidFill>
                <a:schemeClr val="accent1"/>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defRPr/>
            </a:pPr>
            <a:r>
              <a:rPr lang="en-US" sz="2400" dirty="0">
                <a:latin typeface="Arial" panose="020B0604020202020204" pitchFamily="34" charset="0"/>
                <a:cs typeface="Arial" panose="020B0604020202020204" pitchFamily="34" charset="0"/>
              </a:rPr>
              <a:t>LOA was not returned within </a:t>
            </a:r>
            <a:r>
              <a:rPr lang="en-US" sz="2400" b="1" dirty="0">
                <a:latin typeface="Arial" panose="020B0604020202020204" pitchFamily="34" charset="0"/>
                <a:cs typeface="Arial" panose="020B0604020202020204" pitchFamily="34" charset="0"/>
              </a:rPr>
              <a:t>45</a:t>
            </a:r>
            <a:r>
              <a:rPr lang="en-US" sz="2400" dirty="0">
                <a:latin typeface="Arial" panose="020B0604020202020204" pitchFamily="34" charset="0"/>
                <a:cs typeface="Arial" panose="020B0604020202020204" pitchFamily="34" charset="0"/>
              </a:rPr>
              <a:t> days as required</a:t>
            </a: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p>
          <a:p>
            <a:pPr>
              <a:defRPr/>
            </a:pPr>
            <a:endParaRPr lang="en-US" sz="2400" dirty="0"/>
          </a:p>
          <a:p>
            <a:pPr>
              <a:defRPr/>
            </a:pPr>
            <a:endParaRPr lang="en-US" sz="2400" dirty="0"/>
          </a:p>
          <a:p>
            <a:pPr marL="12700">
              <a:defRPr/>
            </a:pPr>
            <a:endParaRPr sz="2400" dirty="0">
              <a:solidFill>
                <a:prstClr val="black"/>
              </a:solidFill>
              <a:latin typeface="Calibri"/>
              <a:cs typeface="Calibri"/>
            </a:endParaRPr>
          </a:p>
        </p:txBody>
      </p:sp>
    </p:spTree>
    <p:extLst>
      <p:ext uri="{BB962C8B-B14F-4D97-AF65-F5344CB8AC3E}">
        <p14:creationId xmlns:p14="http://schemas.microsoft.com/office/powerpoint/2010/main" val="318502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dirty="0">
                <a:solidFill>
                  <a:schemeClr val="accent6">
                    <a:lumMod val="50000"/>
                  </a:schemeClr>
                </a:solidFill>
                <a:latin typeface="Libre Baskerville" panose="02000000000000000000" pitchFamily="2" charset="0"/>
                <a:ea typeface="+mj-ea"/>
                <a:cs typeface="+mj-cs"/>
              </a:rPr>
              <a:t>Activating Your Federal Grant</a:t>
            </a:r>
            <a:endParaRPr lang="en-US" sz="3600" b="1" dirty="0">
              <a:solidFill>
                <a:schemeClr val="accent6">
                  <a:lumMod val="50000"/>
                </a:schemeClr>
              </a:solidFill>
              <a:latin typeface="Libre Baskerville" panose="02000000000000000000" pitchFamily="2" charset="0"/>
              <a:ea typeface="+mj-ea"/>
              <a:cs typeface="+mj-cs"/>
            </a:endParaRPr>
          </a:p>
        </p:txBody>
      </p:sp>
      <p:sp>
        <p:nvSpPr>
          <p:cNvPr id="3" name="object 3">
            <a:extLst>
              <a:ext uri="{FF2B5EF4-FFF2-40B4-BE49-F238E27FC236}">
                <a16:creationId xmlns:a16="http://schemas.microsoft.com/office/drawing/2014/main" id="{4161305C-3EA5-28C0-4561-E5D2F946D166}"/>
              </a:ext>
            </a:extLst>
          </p:cNvPr>
          <p:cNvSpPr txBox="1"/>
          <p:nvPr/>
        </p:nvSpPr>
        <p:spPr>
          <a:xfrm>
            <a:off x="1828800" y="1981201"/>
            <a:ext cx="8534399" cy="5081391"/>
          </a:xfrm>
          <a:prstGeom prst="rect">
            <a:avLst/>
          </a:prstGeom>
        </p:spPr>
        <p:txBody>
          <a:bodyPr vert="horz" wrap="square" lIns="0" tIns="0" rIns="0" bIns="0" rtlCol="0">
            <a:spAutoFit/>
          </a:bodyPr>
          <a:lstStyle/>
          <a:p>
            <a:pPr marL="457200" indent="-457200">
              <a:lnSpc>
                <a:spcPct val="90000"/>
              </a:lnSpc>
              <a:buFont typeface="Wingdings" panose="05000000000000000000" pitchFamily="2" charset="2"/>
              <a:buChar char="Ø"/>
              <a:defRPr/>
            </a:pPr>
            <a:r>
              <a:rPr lang="en-US" sz="2400" dirty="0">
                <a:latin typeface="Arial" pitchFamily="34" charset="0"/>
                <a:cs typeface="Arial" pitchFamily="34" charset="0"/>
              </a:rPr>
              <a:t>Once all documents, including the proposed budget, are approved, you will be notified by email that your grant has been activated. </a:t>
            </a:r>
          </a:p>
          <a:p>
            <a:pPr marL="457200" indent="-457200">
              <a:lnSpc>
                <a:spcPct val="90000"/>
              </a:lnSpc>
              <a:buFont typeface="Wingdings" panose="05000000000000000000" pitchFamily="2" charset="2"/>
              <a:buChar char="Ø"/>
              <a:defRPr/>
            </a:pPr>
            <a:endParaRPr lang="en-US" sz="1400" dirty="0">
              <a:latin typeface="Arial" pitchFamily="34" charset="0"/>
              <a:cs typeface="Arial" pitchFamily="34" charset="0"/>
            </a:endParaRPr>
          </a:p>
          <a:p>
            <a:pPr marL="457200" indent="-457200">
              <a:lnSpc>
                <a:spcPct val="90000"/>
              </a:lnSpc>
              <a:buFont typeface="Wingdings" panose="05000000000000000000" pitchFamily="2" charset="2"/>
              <a:buChar char="Ø"/>
              <a:defRPr/>
            </a:pPr>
            <a:r>
              <a:rPr lang="en-US" sz="2400" dirty="0">
                <a:latin typeface="Arial" pitchFamily="34" charset="0"/>
                <a:cs typeface="Arial" pitchFamily="34" charset="0"/>
              </a:rPr>
              <a:t>After receiving the grant activation email, your organization is authorized to begin submitting reimbursements/financial reports and drawing down grant funds (unless you have a funding </a:t>
            </a:r>
            <a:r>
              <a:rPr lang="en-US" sz="2400" b="1" dirty="0">
                <a:latin typeface="Arial" pitchFamily="34" charset="0"/>
                <a:cs typeface="Arial" pitchFamily="34" charset="0"/>
              </a:rPr>
              <a:t>HOLD</a:t>
            </a:r>
            <a:r>
              <a:rPr lang="en-US" sz="2400" dirty="0">
                <a:latin typeface="Arial" pitchFamily="34" charset="0"/>
                <a:cs typeface="Arial" pitchFamily="34" charset="0"/>
              </a:rPr>
              <a:t>).  </a:t>
            </a:r>
          </a:p>
          <a:p>
            <a:pPr marL="342900" indent="-342900">
              <a:lnSpc>
                <a:spcPct val="90000"/>
              </a:lnSpc>
              <a:buFont typeface="Wingdings" panose="05000000000000000000" pitchFamily="2" charset="2"/>
              <a:buChar char="Ø"/>
              <a:defRPr/>
            </a:pPr>
            <a:endParaRPr lang="en-US" sz="2400" dirty="0">
              <a:latin typeface="Arial" pitchFamily="34" charset="0"/>
              <a:cs typeface="Arial" pitchFamily="34" charset="0"/>
            </a:endParaRPr>
          </a:p>
          <a:p>
            <a:pPr marL="457200" indent="-457200">
              <a:lnSpc>
                <a:spcPct val="90000"/>
              </a:lnSpc>
              <a:buFont typeface="Wingdings" panose="05000000000000000000" pitchFamily="2" charset="2"/>
              <a:buChar char="Ø"/>
              <a:defRPr/>
            </a:pPr>
            <a:r>
              <a:rPr lang="en-US" sz="2400" dirty="0">
                <a:latin typeface="Arial" pitchFamily="34" charset="0"/>
                <a:cs typeface="Arial" pitchFamily="34" charset="0"/>
              </a:rPr>
              <a:t>Funds are released on a </a:t>
            </a:r>
            <a:r>
              <a:rPr lang="en-US" sz="2400" b="1" dirty="0">
                <a:latin typeface="Arial" pitchFamily="34" charset="0"/>
                <a:cs typeface="Arial" pitchFamily="34" charset="0"/>
              </a:rPr>
              <a:t>reimbursement</a:t>
            </a:r>
            <a:r>
              <a:rPr lang="en-US" sz="2400" dirty="0">
                <a:latin typeface="Arial" pitchFamily="34" charset="0"/>
                <a:cs typeface="Arial" pitchFamily="34" charset="0"/>
              </a:rPr>
              <a:t> basis only.</a:t>
            </a:r>
            <a:endParaRPr lang="en-US" sz="2400" dirty="0">
              <a:highlight>
                <a:srgbClr val="FF0000"/>
              </a:highlight>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p>
          <a:p>
            <a:pPr>
              <a:defRPr/>
            </a:pPr>
            <a:endParaRPr lang="en-US" sz="2400" dirty="0"/>
          </a:p>
          <a:p>
            <a:pPr>
              <a:defRPr/>
            </a:pPr>
            <a:endParaRPr lang="en-US" sz="2400" dirty="0"/>
          </a:p>
          <a:p>
            <a:pPr marL="12700">
              <a:defRPr/>
            </a:pPr>
            <a:endParaRPr sz="2400" dirty="0">
              <a:solidFill>
                <a:prstClr val="black"/>
              </a:solidFill>
              <a:latin typeface="Calibri"/>
              <a:cs typeface="Calibri"/>
            </a:endParaRPr>
          </a:p>
        </p:txBody>
      </p:sp>
    </p:spTree>
    <p:extLst>
      <p:ext uri="{BB962C8B-B14F-4D97-AF65-F5344CB8AC3E}">
        <p14:creationId xmlns:p14="http://schemas.microsoft.com/office/powerpoint/2010/main" val="232347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2" y="5533945"/>
            <a:ext cx="12192000" cy="1077218"/>
          </a:xfrm>
          <a:prstGeom prst="rect">
            <a:avLst/>
          </a:prstGeom>
          <a:noFill/>
          <a:ln>
            <a:noFill/>
          </a:ln>
        </p:spPr>
        <p:txBody>
          <a:bodyPr wrap="square" lIns="91440" tIns="45720" rIns="91440" bIns="45720" rtlCol="0" anchor="t">
            <a:spAutoFit/>
          </a:bodyPr>
          <a:lstStyle/>
          <a:p>
            <a:pPr algn="ctr"/>
            <a:r>
              <a:rPr lang="en-US" sz="3200" b="1" dirty="0">
                <a:solidFill>
                  <a:schemeClr val="accent6">
                    <a:lumMod val="50000"/>
                  </a:schemeClr>
                </a:solidFill>
                <a:latin typeface="Libre Baskerville"/>
              </a:rPr>
              <a:t>Budget </a:t>
            </a:r>
            <a:r>
              <a:rPr lang="en-US" sz="3200" b="1" dirty="0" err="1">
                <a:solidFill>
                  <a:schemeClr val="accent6">
                    <a:lumMod val="50000"/>
                  </a:schemeClr>
                </a:solidFill>
                <a:latin typeface="Libre Baskerville"/>
              </a:rPr>
              <a:t>Develpment</a:t>
            </a:r>
            <a:endParaRPr lang="en-US" sz="1400" b="1" dirty="0">
              <a:latin typeface="Libre Baskerville"/>
            </a:endParaRPr>
          </a:p>
          <a:p>
            <a:pPr algn="ctr"/>
            <a:endParaRPr lang="en-US" sz="3200" b="1" dirty="0">
              <a:solidFill>
                <a:schemeClr val="bg1"/>
              </a:solidFill>
              <a:latin typeface="Libre Baskerville" panose="02000000000000000000" pitchFamily="2" charset="0"/>
            </a:endParaRPr>
          </a:p>
        </p:txBody>
      </p:sp>
    </p:spTree>
    <p:extLst>
      <p:ext uri="{BB962C8B-B14F-4D97-AF65-F5344CB8AC3E}">
        <p14:creationId xmlns:p14="http://schemas.microsoft.com/office/powerpoint/2010/main" val="2284803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44837" y="165872"/>
            <a:ext cx="8353697" cy="1107996"/>
          </a:xfrm>
          <a:prstGeom prst="rect">
            <a:avLst/>
          </a:prstGeom>
        </p:spPr>
        <p:txBody>
          <a:bodyPr vert="horz" wrap="square" lIns="0" tIns="0" rIns="0" bIns="0" rtlCol="0">
            <a:spAutoFit/>
          </a:bodyPr>
          <a:lstStyle/>
          <a:p>
            <a:pPr marL="12700" algn="ctr">
              <a:defRPr/>
            </a:pPr>
            <a:r>
              <a:rPr lang="en-US" sz="3600" b="1" dirty="0">
                <a:solidFill>
                  <a:schemeClr val="accent6">
                    <a:lumMod val="50000"/>
                  </a:schemeClr>
                </a:solidFill>
                <a:latin typeface="Libre Baskerville" panose="02000000000000000000" pitchFamily="2" charset="0"/>
                <a:ea typeface="+mj-ea"/>
                <a:cs typeface="+mj-cs"/>
              </a:rPr>
              <a:t>Federal Grant Budget </a:t>
            </a:r>
          </a:p>
          <a:p>
            <a:pPr marL="12700" algn="ctr">
              <a:defRPr/>
            </a:pPr>
            <a:r>
              <a:rPr lang="en-US" sz="3600" b="1" dirty="0">
                <a:solidFill>
                  <a:schemeClr val="accent6">
                    <a:lumMod val="50000"/>
                  </a:schemeClr>
                </a:solidFill>
                <a:latin typeface="Libre Baskerville" panose="02000000000000000000" pitchFamily="2" charset="0"/>
                <a:ea typeface="+mj-ea"/>
                <a:cs typeface="+mj-cs"/>
              </a:rPr>
              <a:t>Proposal Form</a:t>
            </a:r>
          </a:p>
        </p:txBody>
      </p:sp>
      <p:sp>
        <p:nvSpPr>
          <p:cNvPr id="4" name="object 3">
            <a:extLst>
              <a:ext uri="{FF2B5EF4-FFF2-40B4-BE49-F238E27FC236}">
                <a16:creationId xmlns:a16="http://schemas.microsoft.com/office/drawing/2014/main" id="{D709E69B-9AF9-64C9-07D8-92CBCC133B5C}"/>
              </a:ext>
            </a:extLst>
          </p:cNvPr>
          <p:cNvSpPr txBox="1"/>
          <p:nvPr/>
        </p:nvSpPr>
        <p:spPr>
          <a:xfrm>
            <a:off x="1638298" y="1676401"/>
            <a:ext cx="8915400" cy="5970865"/>
          </a:xfrm>
          <a:prstGeom prst="rect">
            <a:avLst/>
          </a:prstGeom>
        </p:spPr>
        <p:txBody>
          <a:bodyPr vert="horz" wrap="square" lIns="0" tIns="0" rIns="0" bIns="0" rtlCol="0">
            <a:spAutoFit/>
          </a:bodyPr>
          <a:lstStyle/>
          <a:p>
            <a:pPr marL="342900" indent="-342900">
              <a:lnSpc>
                <a:spcPct val="90000"/>
              </a:lnSpc>
              <a:buFont typeface="Wingdings" panose="05000000000000000000" pitchFamily="2" charset="2"/>
              <a:buChar char="Ø"/>
            </a:pPr>
            <a:r>
              <a:rPr lang="en-US" sz="2400" dirty="0">
                <a:latin typeface="Arial" charset="0"/>
              </a:rPr>
              <a:t>The </a:t>
            </a:r>
            <a:r>
              <a:rPr lang="en-US" sz="2400" b="1" dirty="0">
                <a:latin typeface="Arial" charset="0"/>
              </a:rPr>
              <a:t>Budget Proposal Form </a:t>
            </a:r>
            <a:r>
              <a:rPr lang="en-US" sz="2400" dirty="0">
                <a:latin typeface="Arial" charset="0"/>
              </a:rPr>
              <a:t>is included in the (sub) grant Letter of Agreement (LOA).</a:t>
            </a:r>
          </a:p>
          <a:p>
            <a:pPr marL="342900" indent="-342900">
              <a:lnSpc>
                <a:spcPct val="90000"/>
              </a:lnSpc>
              <a:buFont typeface="Wingdings" panose="05000000000000000000" pitchFamily="2" charset="2"/>
              <a:buChar char="Ø"/>
            </a:pPr>
            <a:endParaRPr lang="en-US" sz="2400" dirty="0">
              <a:latin typeface="Arial" charset="0"/>
            </a:endParaRPr>
          </a:p>
          <a:p>
            <a:pPr marL="342900" indent="-342900">
              <a:lnSpc>
                <a:spcPct val="90000"/>
              </a:lnSpc>
              <a:buFont typeface="Wingdings" panose="05000000000000000000" pitchFamily="2" charset="2"/>
              <a:buChar char="Ø"/>
            </a:pPr>
            <a:r>
              <a:rPr lang="en-US" sz="2400" dirty="0">
                <a:latin typeface="Arial" charset="0"/>
              </a:rPr>
              <a:t>Budget proposals are to be completed for the full grant term (October 1, 2023 to September 29, 2024) based on the effort possible within the (signed) LOA return timeframe.</a:t>
            </a:r>
          </a:p>
          <a:p>
            <a:pPr marL="342900" indent="-342900">
              <a:lnSpc>
                <a:spcPct val="90000"/>
              </a:lnSpc>
              <a:buFont typeface="Wingdings" panose="05000000000000000000" pitchFamily="2" charset="2"/>
              <a:buChar char="Ø"/>
            </a:pPr>
            <a:endParaRPr lang="en-US" sz="2400" dirty="0">
              <a:latin typeface="Arial" charset="0"/>
            </a:endParaRPr>
          </a:p>
          <a:p>
            <a:pPr marL="342900" indent="-342900">
              <a:lnSpc>
                <a:spcPct val="90000"/>
              </a:lnSpc>
              <a:buFont typeface="Wingdings" panose="05000000000000000000" pitchFamily="2" charset="2"/>
              <a:buChar char="Ø"/>
            </a:pPr>
            <a:r>
              <a:rPr lang="en-US" sz="2400" dirty="0">
                <a:latin typeface="Arial" charset="0"/>
              </a:rPr>
              <a:t> Budget revisions may be submitted later – however, not all proposed changes or retroactive revisions will be acceptable or accommodated</a:t>
            </a:r>
            <a:r>
              <a:rPr lang="en-US" sz="2400" dirty="0">
                <a:solidFill>
                  <a:schemeClr val="tx2">
                    <a:lumMod val="75000"/>
                  </a:schemeClr>
                </a:solidFill>
                <a:latin typeface="Arial" charset="0"/>
              </a:rPr>
              <a:t>.</a:t>
            </a: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p>
          <a:p>
            <a:pPr>
              <a:defRPr/>
            </a:pPr>
            <a:endParaRPr lang="en-US" sz="2400" dirty="0"/>
          </a:p>
          <a:p>
            <a:pPr>
              <a:defRPr/>
            </a:pPr>
            <a:endParaRPr lang="en-US" sz="2400" dirty="0"/>
          </a:p>
          <a:p>
            <a:pPr marL="12700">
              <a:defRPr/>
            </a:pPr>
            <a:endParaRPr sz="2400" dirty="0">
              <a:solidFill>
                <a:prstClr val="black"/>
              </a:solidFill>
              <a:latin typeface="Calibri"/>
              <a:cs typeface="Calibri"/>
            </a:endParaRPr>
          </a:p>
        </p:txBody>
      </p:sp>
    </p:spTree>
    <p:extLst>
      <p:ext uri="{BB962C8B-B14F-4D97-AF65-F5344CB8AC3E}">
        <p14:creationId xmlns:p14="http://schemas.microsoft.com/office/powerpoint/2010/main" val="4147525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4"/>
          <a:stretch>
            <a:fillRect/>
          </a:stretch>
        </p:blipFill>
        <p:spPr>
          <a:xfrm>
            <a:off x="47857" y="-11860"/>
            <a:ext cx="2082057" cy="1840659"/>
          </a:xfrm>
          <a:prstGeom prst="rect">
            <a:avLst/>
          </a:prstGeom>
        </p:spPr>
      </p:pic>
      <p:pic>
        <p:nvPicPr>
          <p:cNvPr id="3" name="Picture 1">
            <a:extLst>
              <a:ext uri="{FF2B5EF4-FFF2-40B4-BE49-F238E27FC236}">
                <a16:creationId xmlns:a16="http://schemas.microsoft.com/office/drawing/2014/main" id="{5E61A41B-BEE4-C444-258C-89E18D4820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81300" y="76200"/>
            <a:ext cx="6629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85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44837" y="165872"/>
            <a:ext cx="8353697" cy="1107996"/>
          </a:xfrm>
          <a:prstGeom prst="rect">
            <a:avLst/>
          </a:prstGeom>
        </p:spPr>
        <p:txBody>
          <a:bodyPr vert="horz" wrap="square" lIns="0" tIns="0" rIns="0" bIns="0" rtlCol="0">
            <a:spAutoFit/>
          </a:bodyPr>
          <a:lstStyle/>
          <a:p>
            <a:pPr marL="12700" algn="ctr">
              <a:defRPr/>
            </a:pPr>
            <a:r>
              <a:rPr lang="en-US" sz="3600" b="1" dirty="0">
                <a:solidFill>
                  <a:schemeClr val="accent6">
                    <a:lumMod val="50000"/>
                  </a:schemeClr>
                </a:solidFill>
                <a:latin typeface="Libre Baskerville" panose="02000000000000000000" pitchFamily="2" charset="0"/>
                <a:ea typeface="+mj-ea"/>
                <a:cs typeface="+mj-cs"/>
              </a:rPr>
              <a:t>Standard Proposal </a:t>
            </a:r>
          </a:p>
          <a:p>
            <a:pPr marL="12700" algn="ctr">
              <a:defRPr/>
            </a:pPr>
            <a:r>
              <a:rPr lang="en-US" sz="3600" b="1" dirty="0">
                <a:solidFill>
                  <a:schemeClr val="accent6">
                    <a:lumMod val="50000"/>
                  </a:schemeClr>
                </a:solidFill>
                <a:latin typeface="Libre Baskerville" panose="02000000000000000000" pitchFamily="2" charset="0"/>
                <a:ea typeface="+mj-ea"/>
                <a:cs typeface="+mj-cs"/>
              </a:rPr>
              <a:t>Budget Questions</a:t>
            </a:r>
          </a:p>
        </p:txBody>
      </p:sp>
      <p:sp>
        <p:nvSpPr>
          <p:cNvPr id="3" name="object 3">
            <a:extLst>
              <a:ext uri="{FF2B5EF4-FFF2-40B4-BE49-F238E27FC236}">
                <a16:creationId xmlns:a16="http://schemas.microsoft.com/office/drawing/2014/main" id="{5E8CE9B9-A5AA-F29A-7BD2-F201208FDE13}"/>
              </a:ext>
            </a:extLst>
          </p:cNvPr>
          <p:cNvSpPr txBox="1"/>
          <p:nvPr/>
        </p:nvSpPr>
        <p:spPr>
          <a:xfrm>
            <a:off x="1638299" y="1645193"/>
            <a:ext cx="8915400" cy="4887492"/>
          </a:xfrm>
          <a:prstGeom prst="rect">
            <a:avLst/>
          </a:prstGeom>
        </p:spPr>
        <p:txBody>
          <a:bodyPr vert="horz" wrap="square" lIns="0" tIns="0" rIns="0" bIns="0" rtlCol="0">
            <a:spAutoFit/>
          </a:bodyPr>
          <a:lstStyle/>
          <a:p>
            <a:pPr>
              <a:defRPr/>
            </a:pPr>
            <a:r>
              <a:rPr lang="en-US" sz="2800" dirty="0">
                <a:latin typeface="Arial" pitchFamily="34" charset="0"/>
                <a:cs typeface="Arial" pitchFamily="34" charset="0"/>
              </a:rPr>
              <a:t>Questions to ask: </a:t>
            </a:r>
          </a:p>
          <a:p>
            <a:pPr>
              <a:defRPr/>
            </a:pPr>
            <a:r>
              <a:rPr lang="en-US" sz="2800" dirty="0">
                <a:latin typeface="Arial" pitchFamily="34" charset="0"/>
                <a:cs typeface="Arial" pitchFamily="34" charset="0"/>
              </a:rPr>
              <a:t>  </a:t>
            </a:r>
            <a:endParaRPr lang="en-US" altLang="en-US" sz="2400" dirty="0">
              <a:latin typeface="Arial" pitchFamily="34" charset="0"/>
              <a:cs typeface="Arial" pitchFamily="34" charset="0"/>
            </a:endParaRPr>
          </a:p>
          <a:p>
            <a:pPr marL="342900" indent="-342900">
              <a:buFont typeface="Wingdings" panose="05000000000000000000" pitchFamily="2" charset="2"/>
              <a:buChar char="Ø"/>
              <a:defRPr/>
            </a:pPr>
            <a:r>
              <a:rPr lang="en-US" sz="2000" dirty="0">
                <a:latin typeface="Arial" pitchFamily="34" charset="0"/>
                <a:cs typeface="Arial" pitchFamily="34" charset="0"/>
              </a:rPr>
              <a:t>Gross Salary &amp; Benefits (A&amp;B): Do/Will the positions being charged to the grant work the % of time listed on grant-related TRAIL activity and at the funded site?</a:t>
            </a:r>
          </a:p>
          <a:p>
            <a:pPr marL="342900" indent="-342900">
              <a:buFont typeface="Wingdings" panose="05000000000000000000" pitchFamily="2" charset="2"/>
              <a:buChar char="Ø"/>
              <a:defRPr/>
            </a:pPr>
            <a:endParaRPr lang="en-US" sz="2000" dirty="0">
              <a:latin typeface="Arial" pitchFamily="34" charset="0"/>
              <a:cs typeface="Arial" pitchFamily="34" charset="0"/>
            </a:endParaRPr>
          </a:p>
          <a:p>
            <a:pPr marL="347472" lvl="1" indent="-347472">
              <a:buFont typeface="Wingdings" panose="05000000000000000000" pitchFamily="2" charset="2"/>
              <a:buChar char="Ø"/>
              <a:defRPr/>
            </a:pPr>
            <a:r>
              <a:rPr lang="en-US" altLang="en-US" sz="2000" dirty="0">
                <a:latin typeface="Arial" pitchFamily="34" charset="0"/>
                <a:cs typeface="Arial" pitchFamily="34" charset="0"/>
              </a:rPr>
              <a:t>What % of salaries should I be charging?</a:t>
            </a:r>
          </a:p>
          <a:p>
            <a:pPr marL="800100" lvl="1" indent="-342900">
              <a:buFont typeface="Wingdings" panose="05000000000000000000" pitchFamily="2" charset="2"/>
              <a:buChar char="Ø"/>
              <a:defRPr/>
            </a:pPr>
            <a:r>
              <a:rPr lang="en-US" altLang="en-US" sz="2000" dirty="0">
                <a:latin typeface="Arial" pitchFamily="34" charset="0"/>
                <a:cs typeface="Arial" pitchFamily="34" charset="0"/>
              </a:rPr>
              <a:t>Answer</a:t>
            </a:r>
            <a:r>
              <a:rPr lang="en-US" altLang="en-US" sz="2000" b="1" dirty="0">
                <a:latin typeface="Arial" pitchFamily="34" charset="0"/>
                <a:cs typeface="Arial" pitchFamily="34" charset="0"/>
              </a:rPr>
              <a:t> - </a:t>
            </a:r>
            <a:r>
              <a:rPr lang="en-US" altLang="en-US" sz="2000" dirty="0">
                <a:latin typeface="Arial" pitchFamily="34" charset="0"/>
                <a:cs typeface="Arial" pitchFamily="34" charset="0"/>
              </a:rPr>
              <a:t>The % of time charged to the grant must be the % of actual time that you estimate the position(s) will be working to satisfy the grant requirements as outlined in the LOA.  While you can use an estimated % of time for the proposed budget, on financial reports you must use the actual % of time spent on grant-related activity as documented on the employee(s) activity reports (timesheets) regardless of the % initially budgeted.</a:t>
            </a:r>
            <a:endParaRPr lang="en-US" sz="2400" dirty="0">
              <a:solidFill>
                <a:schemeClr val="tx2">
                  <a:lumMod val="75000"/>
                </a:schemeClr>
              </a:solidFill>
              <a:latin typeface="Arial" charset="0"/>
            </a:endParaRPr>
          </a:p>
          <a:p>
            <a:pPr eaLnBrk="1" hangingPunct="1">
              <a:lnSpc>
                <a:spcPct val="90000"/>
              </a:lnSpc>
            </a:pPr>
            <a:endParaRPr lang="en-US" sz="2400" dirty="0">
              <a:solidFill>
                <a:schemeClr val="tx2">
                  <a:lumMod val="75000"/>
                </a:schemeClr>
              </a:solidFill>
              <a:latin typeface="Arial" charset="0"/>
            </a:endParaRPr>
          </a:p>
        </p:txBody>
      </p:sp>
    </p:spTree>
    <p:extLst>
      <p:ext uri="{BB962C8B-B14F-4D97-AF65-F5344CB8AC3E}">
        <p14:creationId xmlns:p14="http://schemas.microsoft.com/office/powerpoint/2010/main" val="2904085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44837" y="165872"/>
            <a:ext cx="8353697" cy="1107996"/>
          </a:xfrm>
          <a:prstGeom prst="rect">
            <a:avLst/>
          </a:prstGeom>
        </p:spPr>
        <p:txBody>
          <a:bodyPr vert="horz" wrap="square" lIns="0" tIns="0" rIns="0" bIns="0" rtlCol="0">
            <a:spAutoFit/>
          </a:bodyPr>
          <a:lstStyle/>
          <a:p>
            <a:pPr marL="12700" algn="ctr">
              <a:defRPr/>
            </a:pPr>
            <a:r>
              <a:rPr lang="en-US" sz="3600" b="1" dirty="0">
                <a:solidFill>
                  <a:schemeClr val="accent6">
                    <a:lumMod val="50000"/>
                  </a:schemeClr>
                </a:solidFill>
                <a:latin typeface="Libre Baskerville" panose="02000000000000000000" pitchFamily="2" charset="0"/>
                <a:ea typeface="+mj-ea"/>
                <a:cs typeface="+mj-cs"/>
              </a:rPr>
              <a:t>Standard Proposal </a:t>
            </a:r>
          </a:p>
          <a:p>
            <a:pPr marL="12700" algn="ctr">
              <a:defRPr/>
            </a:pPr>
            <a:r>
              <a:rPr lang="en-US" sz="3600" b="1" dirty="0">
                <a:solidFill>
                  <a:schemeClr val="accent6">
                    <a:lumMod val="50000"/>
                  </a:schemeClr>
                </a:solidFill>
                <a:latin typeface="Libre Baskerville" panose="02000000000000000000" pitchFamily="2" charset="0"/>
                <a:ea typeface="+mj-ea"/>
                <a:cs typeface="+mj-cs"/>
              </a:rPr>
              <a:t>Budget Questions</a:t>
            </a:r>
          </a:p>
        </p:txBody>
      </p:sp>
      <p:sp>
        <p:nvSpPr>
          <p:cNvPr id="4" name="object 3">
            <a:extLst>
              <a:ext uri="{FF2B5EF4-FFF2-40B4-BE49-F238E27FC236}">
                <a16:creationId xmlns:a16="http://schemas.microsoft.com/office/drawing/2014/main" id="{EF72AC1D-E68B-58F5-6E17-53257E94C218}"/>
              </a:ext>
            </a:extLst>
          </p:cNvPr>
          <p:cNvSpPr txBox="1"/>
          <p:nvPr/>
        </p:nvSpPr>
        <p:spPr>
          <a:xfrm>
            <a:off x="1638299" y="1778017"/>
            <a:ext cx="8915400" cy="4493538"/>
          </a:xfrm>
          <a:prstGeom prst="rect">
            <a:avLst/>
          </a:prstGeom>
        </p:spPr>
        <p:txBody>
          <a:bodyPr vert="horz" wrap="square" lIns="0" tIns="0" rIns="0" bIns="0" rtlCol="0">
            <a:spAutoFit/>
          </a:bodyPr>
          <a:lstStyle/>
          <a:p>
            <a:pPr>
              <a:defRPr/>
            </a:pPr>
            <a:r>
              <a:rPr lang="en-US" sz="2800" dirty="0">
                <a:latin typeface="Arial" pitchFamily="34" charset="0"/>
                <a:cs typeface="Arial" pitchFamily="34" charset="0"/>
              </a:rPr>
              <a:t>Questions to ask (continued):</a:t>
            </a:r>
            <a:endParaRPr lang="en-US" sz="2000" dirty="0">
              <a:latin typeface="Arial" pitchFamily="34" charset="0"/>
              <a:cs typeface="Arial" pitchFamily="34" charset="0"/>
            </a:endParaRPr>
          </a:p>
          <a:p>
            <a:pPr marL="285750" indent="-285750">
              <a:buFont typeface="Wingdings" panose="05000000000000000000" pitchFamily="2" charset="2"/>
              <a:buChar char="Ø"/>
              <a:defRPr/>
            </a:pPr>
            <a:endParaRPr lang="en-US" sz="2000" dirty="0">
              <a:latin typeface="Arial" pitchFamily="34" charset="0"/>
              <a:cs typeface="Arial" pitchFamily="34" charset="0"/>
            </a:endParaRPr>
          </a:p>
          <a:p>
            <a:pPr marL="342900" indent="-342900">
              <a:buFont typeface="Wingdings" panose="05000000000000000000" pitchFamily="2" charset="2"/>
              <a:buChar char="Ø"/>
              <a:defRPr/>
            </a:pPr>
            <a:r>
              <a:rPr lang="en-US" sz="2000" dirty="0">
                <a:latin typeface="Arial" pitchFamily="34" charset="0"/>
                <a:cs typeface="Arial" pitchFamily="34" charset="0"/>
              </a:rPr>
              <a:t>Contracted/Consulting Services (C): Do/Will the contractors/consultants charged to the grant have responsibilities that are directly related to TRAIL activities. Can a copy of the contract and detailed dated, itemized invoices be provided during the reimbursement process and is the consultant’s rate below the maximum $81.25/hour ($650/8 hour day)?</a:t>
            </a:r>
          </a:p>
          <a:p>
            <a:pPr marL="342900" indent="-342900">
              <a:buFont typeface="Wingdings" panose="05000000000000000000" pitchFamily="2" charset="2"/>
              <a:buChar char="Ø"/>
              <a:defRPr/>
            </a:pPr>
            <a:endParaRPr lang="en-US" sz="2000" dirty="0">
              <a:latin typeface="Arial" pitchFamily="34" charset="0"/>
              <a:cs typeface="Arial" pitchFamily="34" charset="0"/>
            </a:endParaRPr>
          </a:p>
          <a:p>
            <a:pPr marL="342900" indent="-342900">
              <a:buFont typeface="Wingdings" panose="05000000000000000000" pitchFamily="2" charset="2"/>
              <a:buChar char="Ø"/>
              <a:defRPr/>
            </a:pPr>
            <a:r>
              <a:rPr lang="en-US" sz="2000" dirty="0">
                <a:latin typeface="Arial" pitchFamily="34" charset="0"/>
                <a:cs typeface="Arial" pitchFamily="34" charset="0"/>
              </a:rPr>
              <a:t>Travel (D); Equipment/Software (E); Supplies (F); Building Costs (G); Telephone (H); Postage (I); and Other (J): Are all expenses being charged to the grant solely for the funded site and are they necessary to meet the TRAIL grant requirements as outlined in the LOA?</a:t>
            </a:r>
          </a:p>
          <a:p>
            <a:pPr marL="171450" indent="-171450">
              <a:buFont typeface="Wingdings" panose="05000000000000000000" pitchFamily="2" charset="2"/>
              <a:buChar char="Ø"/>
              <a:defRPr/>
            </a:pPr>
            <a:endParaRPr lang="en-US" sz="2400" dirty="0">
              <a:solidFill>
                <a:schemeClr val="tx2">
                  <a:lumMod val="75000"/>
                </a:schemeClr>
              </a:solidFill>
              <a:latin typeface="Arial" charset="0"/>
              <a:cs typeface="Arial" pitchFamily="34" charset="0"/>
            </a:endParaRPr>
          </a:p>
          <a:p>
            <a:pPr marL="171450" indent="-171450">
              <a:buFont typeface="Wingdings" panose="05000000000000000000" pitchFamily="2" charset="2"/>
              <a:buChar char="Ø"/>
              <a:defRPr/>
            </a:pPr>
            <a:endParaRPr lang="en-US" sz="2000" dirty="0">
              <a:latin typeface="Arial" pitchFamily="34" charset="0"/>
              <a:cs typeface="Arial" pitchFamily="34" charset="0"/>
            </a:endParaRPr>
          </a:p>
        </p:txBody>
      </p:sp>
    </p:spTree>
    <p:extLst>
      <p:ext uri="{BB962C8B-B14F-4D97-AF65-F5344CB8AC3E}">
        <p14:creationId xmlns:p14="http://schemas.microsoft.com/office/powerpoint/2010/main" val="4195674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44837" y="165872"/>
            <a:ext cx="8353697" cy="1107996"/>
          </a:xfrm>
          <a:prstGeom prst="rect">
            <a:avLst/>
          </a:prstGeom>
        </p:spPr>
        <p:txBody>
          <a:bodyPr vert="horz" wrap="square" lIns="0" tIns="0" rIns="0" bIns="0" rtlCol="0">
            <a:spAutoFit/>
          </a:bodyPr>
          <a:lstStyle/>
          <a:p>
            <a:pPr marL="12700" algn="ctr">
              <a:defRPr/>
            </a:pPr>
            <a:r>
              <a:rPr lang="en-US" sz="3600" b="1" dirty="0">
                <a:solidFill>
                  <a:schemeClr val="accent6">
                    <a:lumMod val="50000"/>
                  </a:schemeClr>
                </a:solidFill>
                <a:latin typeface="Libre Baskerville" panose="02000000000000000000" pitchFamily="2" charset="0"/>
                <a:ea typeface="+mj-ea"/>
                <a:cs typeface="+mj-cs"/>
              </a:rPr>
              <a:t>Standard Proposal </a:t>
            </a:r>
          </a:p>
          <a:p>
            <a:pPr marL="12700" algn="ctr">
              <a:defRPr/>
            </a:pPr>
            <a:r>
              <a:rPr lang="en-US" sz="3600" b="1" dirty="0">
                <a:solidFill>
                  <a:schemeClr val="accent6">
                    <a:lumMod val="50000"/>
                  </a:schemeClr>
                </a:solidFill>
                <a:latin typeface="Libre Baskerville" panose="02000000000000000000" pitchFamily="2" charset="0"/>
                <a:ea typeface="+mj-ea"/>
                <a:cs typeface="+mj-cs"/>
              </a:rPr>
              <a:t>Budget Questions</a:t>
            </a:r>
          </a:p>
        </p:txBody>
      </p:sp>
      <p:sp>
        <p:nvSpPr>
          <p:cNvPr id="3" name="object 3">
            <a:extLst>
              <a:ext uri="{FF2B5EF4-FFF2-40B4-BE49-F238E27FC236}">
                <a16:creationId xmlns:a16="http://schemas.microsoft.com/office/drawing/2014/main" id="{EAEA6624-CCE4-B7D3-DD2D-55F21E7F64C8}"/>
              </a:ext>
            </a:extLst>
          </p:cNvPr>
          <p:cNvSpPr txBox="1"/>
          <p:nvPr/>
        </p:nvSpPr>
        <p:spPr>
          <a:xfrm>
            <a:off x="1938336" y="1828799"/>
            <a:ext cx="8915400" cy="6167842"/>
          </a:xfrm>
          <a:prstGeom prst="rect">
            <a:avLst/>
          </a:prstGeom>
        </p:spPr>
        <p:txBody>
          <a:bodyPr vert="horz" wrap="square" lIns="0" tIns="0" rIns="0" bIns="0" rtlCol="0">
            <a:spAutoFit/>
          </a:bodyPr>
          <a:lstStyle/>
          <a:p>
            <a:pPr>
              <a:defRPr/>
            </a:pPr>
            <a:r>
              <a:rPr lang="en-US" sz="2800" dirty="0">
                <a:latin typeface="Arial" pitchFamily="34" charset="0"/>
                <a:cs typeface="Arial" pitchFamily="34" charset="0"/>
              </a:rPr>
              <a:t>Questions to ask (continued): </a:t>
            </a:r>
          </a:p>
          <a:p>
            <a:pPr>
              <a:defRPr/>
            </a:pPr>
            <a:endParaRPr lang="en-US" altLang="en-US" sz="2400" dirty="0">
              <a:latin typeface="Arial" pitchFamily="34" charset="0"/>
              <a:cs typeface="Arial" pitchFamily="34" charset="0"/>
            </a:endParaRPr>
          </a:p>
          <a:p>
            <a:pPr marL="342900" indent="-342900">
              <a:buFont typeface="Wingdings" panose="05000000000000000000" pitchFamily="2" charset="2"/>
              <a:buChar char="Ø"/>
              <a:defRPr/>
            </a:pPr>
            <a:r>
              <a:rPr lang="en-US" sz="2000" dirty="0">
                <a:latin typeface="Arial" pitchFamily="34" charset="0"/>
                <a:cs typeface="Arial" pitchFamily="34" charset="0"/>
              </a:rPr>
              <a:t>Do/Will copies of contracts, rent/lease agreements, verification of service dates, or other pertinent information be available.</a:t>
            </a:r>
          </a:p>
          <a:p>
            <a:pPr marL="171450" indent="-171450">
              <a:buFont typeface="Wingdings" panose="05000000000000000000" pitchFamily="2" charset="2"/>
              <a:buChar char="Ø"/>
              <a:defRPr/>
            </a:pPr>
            <a:endParaRPr lang="en-US" sz="2000" dirty="0">
              <a:latin typeface="Arial" pitchFamily="34" charset="0"/>
              <a:cs typeface="Arial" pitchFamily="34" charset="0"/>
            </a:endParaRPr>
          </a:p>
          <a:p>
            <a:pPr marL="342900" indent="-342900">
              <a:buFont typeface="Wingdings" panose="05000000000000000000" pitchFamily="2" charset="2"/>
              <a:buChar char="Ø"/>
              <a:defRPr/>
            </a:pPr>
            <a:r>
              <a:rPr lang="en-US" sz="2000" dirty="0">
                <a:latin typeface="Arial" pitchFamily="34" charset="0"/>
                <a:cs typeface="Arial" pitchFamily="34" charset="0"/>
              </a:rPr>
              <a:t>If indirect costs are being charged, do/will I verification that no duplicate administrative or facilities costs are being charged to the grant as direct costs.</a:t>
            </a:r>
          </a:p>
          <a:p>
            <a:pPr marL="342900" indent="-342900">
              <a:buFont typeface="Wingdings" panose="05000000000000000000" pitchFamily="2" charset="2"/>
              <a:buChar char="Ø"/>
              <a:defRPr/>
            </a:pPr>
            <a:endParaRPr lang="en-US" sz="2000" dirty="0">
              <a:latin typeface="Arial" pitchFamily="34" charset="0"/>
              <a:cs typeface="Arial" pitchFamily="34" charset="0"/>
            </a:endParaRPr>
          </a:p>
          <a:p>
            <a:pPr marL="347472" lvl="1" indent="-347472">
              <a:buFont typeface="Wingdings" panose="05000000000000000000" pitchFamily="2" charset="2"/>
              <a:buChar char="Ø"/>
              <a:defRPr/>
            </a:pPr>
            <a:r>
              <a:rPr lang="en-US" altLang="en-US" sz="2000" dirty="0">
                <a:latin typeface="Arial" pitchFamily="34" charset="0"/>
                <a:cs typeface="Arial" pitchFamily="34" charset="0"/>
              </a:rPr>
              <a:t>Who do I contact if I have concerns about my Club meeting the grant requirements as outlined in the LOA?</a:t>
            </a:r>
          </a:p>
          <a:p>
            <a:pPr marL="747522" lvl="2" indent="-347472">
              <a:buFont typeface="Wingdings" panose="05000000000000000000" pitchFamily="2" charset="2"/>
              <a:buChar char="Ø"/>
              <a:defRPr/>
            </a:pPr>
            <a:r>
              <a:rPr lang="en-US" altLang="en-US" sz="2000" dirty="0">
                <a:latin typeface="Arial" pitchFamily="34" charset="0"/>
                <a:cs typeface="Arial" pitchFamily="34" charset="0"/>
              </a:rPr>
              <a:t>Answer - Contact your BGCA Director of Organizational Development (DOD) to discuss your concerns. </a:t>
            </a:r>
            <a:endParaRPr lang="en-US" sz="2400" dirty="0">
              <a:solidFill>
                <a:schemeClr val="tx2">
                  <a:lumMod val="75000"/>
                </a:schemeClr>
              </a:solidFill>
              <a:latin typeface="Arial" charset="0"/>
            </a:endParaRP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p>
          <a:p>
            <a:pPr>
              <a:defRPr/>
            </a:pPr>
            <a:endParaRPr lang="en-US" sz="2400" dirty="0"/>
          </a:p>
          <a:p>
            <a:pPr>
              <a:defRPr/>
            </a:pPr>
            <a:endParaRPr lang="en-US" sz="2400" dirty="0"/>
          </a:p>
          <a:p>
            <a:pPr marL="12700">
              <a:defRPr/>
            </a:pPr>
            <a:endParaRPr sz="2400" dirty="0">
              <a:solidFill>
                <a:prstClr val="black"/>
              </a:solidFill>
              <a:latin typeface="Calibri"/>
              <a:cs typeface="Calibri"/>
            </a:endParaRPr>
          </a:p>
        </p:txBody>
      </p:sp>
    </p:spTree>
    <p:extLst>
      <p:ext uri="{BB962C8B-B14F-4D97-AF65-F5344CB8AC3E}">
        <p14:creationId xmlns:p14="http://schemas.microsoft.com/office/powerpoint/2010/main" val="376320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44837" y="165872"/>
            <a:ext cx="8353697" cy="984885"/>
          </a:xfrm>
          <a:prstGeom prst="rect">
            <a:avLst/>
          </a:prstGeom>
        </p:spPr>
        <p:txBody>
          <a:bodyPr vert="horz" wrap="square" lIns="0" tIns="0" rIns="0" bIns="0" rtlCol="0">
            <a:spAutoFit/>
          </a:bodyPr>
          <a:lstStyle/>
          <a:p>
            <a:pPr marL="12700" algn="ctr">
              <a:defRPr/>
            </a:pPr>
            <a:r>
              <a:rPr lang="en-US" sz="3200" b="1" dirty="0">
                <a:solidFill>
                  <a:schemeClr val="accent6">
                    <a:lumMod val="50000"/>
                  </a:schemeClr>
                </a:solidFill>
                <a:latin typeface="Libre Baskerville" panose="02000000000000000000" pitchFamily="2" charset="0"/>
                <a:ea typeface="+mj-ea"/>
                <a:cs typeface="+mj-cs"/>
              </a:rPr>
              <a:t>Pre-approved Supplies Expenses </a:t>
            </a:r>
          </a:p>
          <a:p>
            <a:pPr marL="12700" algn="ctr">
              <a:defRPr/>
            </a:pPr>
            <a:r>
              <a:rPr lang="en-US" sz="3200" b="1" dirty="0">
                <a:solidFill>
                  <a:schemeClr val="accent6">
                    <a:lumMod val="50000"/>
                  </a:schemeClr>
                </a:solidFill>
                <a:latin typeface="Libre Baskerville" panose="02000000000000000000" pitchFamily="2" charset="0"/>
                <a:ea typeface="+mj-ea"/>
                <a:cs typeface="+mj-cs"/>
              </a:rPr>
              <a:t>for TRAIL- Amazon List</a:t>
            </a:r>
          </a:p>
        </p:txBody>
      </p:sp>
      <p:sp>
        <p:nvSpPr>
          <p:cNvPr id="4" name="Text Placeholder 2">
            <a:extLst>
              <a:ext uri="{FF2B5EF4-FFF2-40B4-BE49-F238E27FC236}">
                <a16:creationId xmlns:a16="http://schemas.microsoft.com/office/drawing/2014/main" id="{AA6FE2E9-6D20-FB72-D0E1-9D5229B50B36}"/>
              </a:ext>
            </a:extLst>
          </p:cNvPr>
          <p:cNvSpPr txBox="1">
            <a:spLocks/>
          </p:cNvSpPr>
          <p:nvPr/>
        </p:nvSpPr>
        <p:spPr>
          <a:xfrm>
            <a:off x="1750767" y="1864231"/>
            <a:ext cx="8709200" cy="406265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Amazon List of supplies items that Clubs can purchase (alternatives can be purchased through approval from Angie)</a:t>
            </a:r>
            <a:endParaRPr lang="en-US"/>
          </a:p>
          <a:p>
            <a:r>
              <a:rPr lang="en-US" sz="2400">
                <a:ea typeface="Calibri"/>
              </a:rPr>
              <a:t>Example Items:</a:t>
            </a:r>
          </a:p>
          <a:p>
            <a:pPr marL="571500" indent="-571500">
              <a:buFont typeface="Arial"/>
              <a:buChar char="•"/>
            </a:pPr>
            <a:r>
              <a:rPr lang="en-US" sz="2400"/>
              <a:t>Jumps Ropes</a:t>
            </a:r>
            <a:endParaRPr lang="en-US" sz="2400">
              <a:ea typeface="Calibri"/>
            </a:endParaRPr>
          </a:p>
          <a:p>
            <a:pPr marL="571500" indent="-571500">
              <a:buFont typeface="Arial"/>
              <a:buChar char="•"/>
            </a:pPr>
            <a:r>
              <a:rPr lang="en-US" sz="2400"/>
              <a:t>Yoga mats</a:t>
            </a:r>
            <a:endParaRPr lang="en-US" sz="2400">
              <a:ea typeface="Calibri"/>
            </a:endParaRPr>
          </a:p>
          <a:p>
            <a:pPr marL="571500" indent="-571500">
              <a:buFont typeface="Arial"/>
              <a:buChar char="•"/>
            </a:pPr>
            <a:r>
              <a:rPr lang="en-US" sz="2400"/>
              <a:t>Native cook books</a:t>
            </a:r>
            <a:endParaRPr lang="en-US" sz="2400">
              <a:ea typeface="Calibri"/>
            </a:endParaRPr>
          </a:p>
          <a:p>
            <a:pPr marL="571500" indent="-571500">
              <a:buFont typeface="Arial"/>
              <a:buChar char="•"/>
            </a:pPr>
            <a:r>
              <a:rPr lang="en-US" sz="2400"/>
              <a:t>Kids nutritional books</a:t>
            </a:r>
            <a:endParaRPr lang="en-US" sz="2400">
              <a:ea typeface="Calibri"/>
            </a:endParaRPr>
          </a:p>
          <a:p>
            <a:r>
              <a:rPr lang="en-US">
                <a:ea typeface="Calibri"/>
                <a:hlinkClick r:id="rId6"/>
              </a:rPr>
              <a:t>Amazon List Link</a:t>
            </a:r>
            <a:endParaRPr lang="en-US" dirty="0"/>
          </a:p>
        </p:txBody>
      </p:sp>
    </p:spTree>
    <p:extLst>
      <p:ext uri="{BB962C8B-B14F-4D97-AF65-F5344CB8AC3E}">
        <p14:creationId xmlns:p14="http://schemas.microsoft.com/office/powerpoint/2010/main" val="2965491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44837" y="165872"/>
            <a:ext cx="8353697" cy="1107996"/>
          </a:xfrm>
          <a:prstGeom prst="rect">
            <a:avLst/>
          </a:prstGeom>
        </p:spPr>
        <p:txBody>
          <a:bodyPr vert="horz" wrap="square" lIns="0" tIns="0" rIns="0" bIns="0" rtlCol="0">
            <a:spAutoFit/>
          </a:bodyPr>
          <a:lstStyle/>
          <a:p>
            <a:pPr marL="12700" algn="ctr">
              <a:defRPr/>
            </a:pPr>
            <a:r>
              <a:rPr lang="en-US" sz="3600" b="1" dirty="0">
                <a:solidFill>
                  <a:schemeClr val="accent6">
                    <a:lumMod val="50000"/>
                  </a:schemeClr>
                </a:solidFill>
                <a:latin typeface="Libre Baskerville" panose="02000000000000000000" pitchFamily="2" charset="0"/>
                <a:ea typeface="+mj-ea"/>
                <a:cs typeface="+mj-cs"/>
              </a:rPr>
              <a:t>Common Proposed </a:t>
            </a:r>
          </a:p>
          <a:p>
            <a:pPr marL="12700" algn="ctr">
              <a:defRPr/>
            </a:pPr>
            <a:r>
              <a:rPr lang="en-US" sz="3600" b="1" dirty="0">
                <a:solidFill>
                  <a:schemeClr val="accent6">
                    <a:lumMod val="50000"/>
                  </a:schemeClr>
                </a:solidFill>
                <a:latin typeface="Libre Baskerville" panose="02000000000000000000" pitchFamily="2" charset="0"/>
                <a:ea typeface="+mj-ea"/>
                <a:cs typeface="+mj-cs"/>
              </a:rPr>
              <a:t>Budget Errors</a:t>
            </a:r>
          </a:p>
        </p:txBody>
      </p:sp>
      <p:sp>
        <p:nvSpPr>
          <p:cNvPr id="3" name="object 3">
            <a:extLst>
              <a:ext uri="{FF2B5EF4-FFF2-40B4-BE49-F238E27FC236}">
                <a16:creationId xmlns:a16="http://schemas.microsoft.com/office/drawing/2014/main" id="{5AAF0549-B80B-8457-01AD-89E0F483E635}"/>
              </a:ext>
            </a:extLst>
          </p:cNvPr>
          <p:cNvSpPr txBox="1"/>
          <p:nvPr/>
        </p:nvSpPr>
        <p:spPr>
          <a:xfrm>
            <a:off x="1909760" y="1711713"/>
            <a:ext cx="8915400" cy="7571303"/>
          </a:xfrm>
          <a:prstGeom prst="rect">
            <a:avLst/>
          </a:prstGeom>
        </p:spPr>
        <p:txBody>
          <a:bodyPr vert="horz" wrap="square" lIns="0" tIns="0" rIns="0" bIns="0" rtlCol="0">
            <a:spAutoFit/>
          </a:bodyPr>
          <a:lstStyle/>
          <a:p>
            <a:pPr>
              <a:defRPr/>
            </a:pPr>
            <a:r>
              <a:rPr lang="en-US" sz="2800" dirty="0">
                <a:latin typeface="Arial" pitchFamily="34" charset="0"/>
                <a:cs typeface="Arial" pitchFamily="34" charset="0"/>
              </a:rPr>
              <a:t>Errors/delays in grant activation include:  </a:t>
            </a:r>
          </a:p>
          <a:p>
            <a:pPr>
              <a:defRPr/>
            </a:pPr>
            <a:r>
              <a:rPr lang="en-US" sz="2800" dirty="0">
                <a:latin typeface="Arial" pitchFamily="34" charset="0"/>
                <a:cs typeface="Arial" pitchFamily="34" charset="0"/>
              </a:rPr>
              <a:t> </a:t>
            </a:r>
            <a:endParaRPr lang="en-US" altLang="en-US" sz="2400" dirty="0">
              <a:latin typeface="Arial" pitchFamily="34" charset="0"/>
              <a:cs typeface="Arial" pitchFamily="34" charset="0"/>
            </a:endParaRPr>
          </a:p>
          <a:p>
            <a:pPr marL="800100" lvl="1" indent="-342900">
              <a:spcBef>
                <a:spcPct val="0"/>
              </a:spcBef>
              <a:buFont typeface="Wingdings" panose="05000000000000000000" pitchFamily="2" charset="2"/>
              <a:buChar char="§"/>
              <a:defRPr/>
            </a:pPr>
            <a:r>
              <a:rPr lang="en-US" altLang="en-US" sz="2400" dirty="0">
                <a:latin typeface="Arial" pitchFamily="34" charset="0"/>
                <a:cs typeface="Arial" pitchFamily="34" charset="0"/>
              </a:rPr>
              <a:t>Budget is not submitted on correct proposed budget form</a:t>
            </a:r>
          </a:p>
          <a:p>
            <a:pPr marL="800100" lvl="1" indent="-342900">
              <a:spcBef>
                <a:spcPct val="0"/>
              </a:spcBef>
              <a:buFont typeface="Wingdings" panose="05000000000000000000" pitchFamily="2" charset="2"/>
              <a:buChar char="§"/>
              <a:defRPr/>
            </a:pPr>
            <a:r>
              <a:rPr lang="en-US" altLang="en-US" sz="2400" dirty="0">
                <a:latin typeface="Arial" pitchFamily="34" charset="0"/>
                <a:cs typeface="Arial" pitchFamily="34" charset="0"/>
              </a:rPr>
              <a:t>Budget is not signed and dated by CEO</a:t>
            </a:r>
          </a:p>
          <a:p>
            <a:pPr marL="800100" lvl="1" indent="-342900">
              <a:spcBef>
                <a:spcPct val="0"/>
              </a:spcBef>
              <a:buFont typeface="Wingdings" panose="05000000000000000000" pitchFamily="2" charset="2"/>
              <a:buChar char="§"/>
              <a:defRPr/>
            </a:pPr>
            <a:r>
              <a:rPr lang="en-US" altLang="en-US" sz="2400" dirty="0">
                <a:latin typeface="Arial" pitchFamily="34" charset="0"/>
                <a:cs typeface="Arial" pitchFamily="34" charset="0"/>
              </a:rPr>
              <a:t>Budget includes unallowable items; a list of allowable expenses will be provided.</a:t>
            </a:r>
            <a:endParaRPr lang="en-US" altLang="en-US" sz="2800" dirty="0">
              <a:latin typeface="Arial" pitchFamily="34" charset="0"/>
              <a:cs typeface="Arial" pitchFamily="34" charset="0"/>
            </a:endParaRPr>
          </a:p>
          <a:p>
            <a:pPr marL="800100" lvl="1" indent="-342900">
              <a:spcBef>
                <a:spcPct val="0"/>
              </a:spcBef>
              <a:buFont typeface="Wingdings" panose="05000000000000000000" pitchFamily="2" charset="2"/>
              <a:buChar char="§"/>
              <a:defRPr/>
            </a:pPr>
            <a:r>
              <a:rPr lang="en-US" altLang="en-US" sz="2400" dirty="0">
                <a:latin typeface="Arial" pitchFamily="34" charset="0"/>
                <a:cs typeface="Arial" pitchFamily="34" charset="0"/>
              </a:rPr>
              <a:t>Amount budgeted is higher or lower than the grant award amount. </a:t>
            </a:r>
            <a:r>
              <a:rPr lang="en-US" altLang="en-US" sz="2400" b="1" dirty="0">
                <a:latin typeface="Arial" pitchFamily="34" charset="0"/>
                <a:cs typeface="Arial" pitchFamily="34" charset="0"/>
              </a:rPr>
              <a:t>Budgets should total exact awarded amount</a:t>
            </a:r>
            <a:r>
              <a:rPr lang="en-US" altLang="en-US" sz="2400" dirty="0">
                <a:latin typeface="Arial" pitchFamily="34" charset="0"/>
                <a:cs typeface="Arial" pitchFamily="34" charset="0"/>
              </a:rPr>
              <a:t>.</a:t>
            </a:r>
          </a:p>
          <a:p>
            <a:pPr marL="800100" lvl="1" indent="-342900">
              <a:buFont typeface="Wingdings" panose="05000000000000000000" pitchFamily="2" charset="2"/>
              <a:buChar char="§"/>
              <a:defRPr/>
            </a:pPr>
            <a:r>
              <a:rPr lang="en-US" sz="2400" dirty="0">
                <a:latin typeface="Arial" panose="020B0604020202020204" pitchFamily="34" charset="0"/>
                <a:cs typeface="Arial" pitchFamily="34" charset="0"/>
              </a:rPr>
              <a:t>Missing information - Please be sure to include all information that is required in each line item, including descriptions and % justification where noted </a:t>
            </a:r>
          </a:p>
          <a:p>
            <a:pPr marL="800100" lvl="1" indent="-342900">
              <a:buFont typeface="Wingdings" panose="05000000000000000000" pitchFamily="2" charset="2"/>
              <a:buChar char="§"/>
              <a:defRPr/>
            </a:pPr>
            <a:r>
              <a:rPr lang="en-US" sz="2400" dirty="0">
                <a:latin typeface="Arial" panose="020B0604020202020204" pitchFamily="34" charset="0"/>
                <a:cs typeface="Arial" pitchFamily="34" charset="0"/>
              </a:rPr>
              <a:t>Please note that there is no requirement to charge items    in every line item</a:t>
            </a:r>
            <a:endParaRPr lang="en-US" altLang="en-US" sz="2400" dirty="0">
              <a:latin typeface="Arial" pitchFamily="34" charset="0"/>
              <a:cs typeface="Arial" pitchFamily="34" charset="0"/>
            </a:endParaRP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90000"/>
              </a:lnSpc>
              <a:buFont typeface="Wingdings" panose="05000000000000000000" pitchFamily="2" charset="2"/>
              <a:buChar char="Ø"/>
            </a:pPr>
            <a:endParaRPr lang="en-US" sz="2400" dirty="0">
              <a:solidFill>
                <a:schemeClr val="tx2">
                  <a:lumMod val="75000"/>
                </a:schemeClr>
              </a:solidFill>
              <a:latin typeface="Arial"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p>
          <a:p>
            <a:pPr>
              <a:defRPr/>
            </a:pPr>
            <a:endParaRPr lang="en-US" sz="2400" dirty="0"/>
          </a:p>
          <a:p>
            <a:pPr>
              <a:defRPr/>
            </a:pPr>
            <a:endParaRPr lang="en-US" sz="2400" dirty="0"/>
          </a:p>
          <a:p>
            <a:pPr marL="12700">
              <a:defRPr/>
            </a:pPr>
            <a:endParaRPr sz="2400" dirty="0">
              <a:solidFill>
                <a:prstClr val="black"/>
              </a:solidFill>
              <a:latin typeface="Calibri"/>
              <a:cs typeface="Calibri"/>
            </a:endParaRPr>
          </a:p>
        </p:txBody>
      </p:sp>
    </p:spTree>
    <p:extLst>
      <p:ext uri="{BB962C8B-B14F-4D97-AF65-F5344CB8AC3E}">
        <p14:creationId xmlns:p14="http://schemas.microsoft.com/office/powerpoint/2010/main" val="2700747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0" y="5310551"/>
            <a:ext cx="12192000" cy="1569660"/>
          </a:xfrm>
          <a:prstGeom prst="rect">
            <a:avLst/>
          </a:prstGeom>
          <a:noFill/>
          <a:ln>
            <a:noFill/>
          </a:ln>
        </p:spPr>
        <p:txBody>
          <a:bodyPr wrap="square" lIns="91440" tIns="45720" rIns="91440" bIns="45720" rtlCol="0" anchor="t">
            <a:spAutoFit/>
          </a:bodyPr>
          <a:lstStyle/>
          <a:p>
            <a:pPr algn="ctr"/>
            <a:r>
              <a:rPr lang="en-US" sz="3200" b="1" dirty="0">
                <a:solidFill>
                  <a:schemeClr val="accent6">
                    <a:lumMod val="50000"/>
                  </a:schemeClr>
                </a:solidFill>
                <a:latin typeface="Libre Baskerville"/>
              </a:rPr>
              <a:t>T.R.A.I.L. Overview, Activation, and Budget Development </a:t>
            </a:r>
            <a:r>
              <a:rPr lang="en-US" sz="1400" b="1" dirty="0">
                <a:latin typeface="Libre Baskerville"/>
              </a:rPr>
              <a:t>October, 2023</a:t>
            </a:r>
          </a:p>
          <a:p>
            <a:pPr algn="ctr"/>
            <a:endParaRPr lang="en-US" sz="3200" b="1" dirty="0">
              <a:solidFill>
                <a:schemeClr val="bg1"/>
              </a:solidFill>
              <a:latin typeface="Libre Baskerville" panose="02000000000000000000" pitchFamily="2" charset="0"/>
            </a:endParaRPr>
          </a:p>
        </p:txBody>
      </p:sp>
    </p:spTree>
    <p:extLst>
      <p:ext uri="{BB962C8B-B14F-4D97-AF65-F5344CB8AC3E}">
        <p14:creationId xmlns:p14="http://schemas.microsoft.com/office/powerpoint/2010/main" val="1202587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59125" y="354100"/>
            <a:ext cx="8353697" cy="553998"/>
          </a:xfrm>
          <a:prstGeom prst="rect">
            <a:avLst/>
          </a:prstGeom>
        </p:spPr>
        <p:txBody>
          <a:bodyPr vert="horz" wrap="square" lIns="0" tIns="0" rIns="0" bIns="0" rtlCol="0">
            <a:spAutoFit/>
          </a:bodyPr>
          <a:lstStyle/>
          <a:p>
            <a:pPr marL="12700" algn="ctr">
              <a:defRPr/>
            </a:pPr>
            <a:r>
              <a:rPr lang="en-US" altLang="en-US" sz="3600" b="1" dirty="0">
                <a:solidFill>
                  <a:schemeClr val="accent6">
                    <a:lumMod val="50000"/>
                  </a:schemeClr>
                </a:solidFill>
                <a:latin typeface="Libre Baskerville" panose="02000000000000000000" pitchFamily="2" charset="0"/>
                <a:ea typeface="+mj-ea"/>
                <a:cs typeface="+mj-cs"/>
              </a:rPr>
              <a:t>Notes for T.R.A.I.L 2023</a:t>
            </a:r>
            <a:endParaRPr lang="en-US" sz="3600" b="1" dirty="0">
              <a:solidFill>
                <a:schemeClr val="accent6">
                  <a:lumMod val="50000"/>
                </a:schemeClr>
              </a:solidFill>
              <a:latin typeface="Libre Baskerville" panose="02000000000000000000" pitchFamily="2" charset="0"/>
              <a:ea typeface="+mj-ea"/>
              <a:cs typeface="+mj-cs"/>
            </a:endParaRPr>
          </a:p>
        </p:txBody>
      </p:sp>
      <p:sp>
        <p:nvSpPr>
          <p:cNvPr id="4" name="object 3">
            <a:extLst>
              <a:ext uri="{FF2B5EF4-FFF2-40B4-BE49-F238E27FC236}">
                <a16:creationId xmlns:a16="http://schemas.microsoft.com/office/drawing/2014/main" id="{36CAFA35-9665-9500-BC5C-0D5CB7FFA63F}"/>
              </a:ext>
            </a:extLst>
          </p:cNvPr>
          <p:cNvSpPr txBox="1"/>
          <p:nvPr/>
        </p:nvSpPr>
        <p:spPr>
          <a:xfrm>
            <a:off x="2030792" y="1828801"/>
            <a:ext cx="8162315" cy="4529445"/>
          </a:xfrm>
          <a:prstGeom prst="rect">
            <a:avLst/>
          </a:prstGeom>
        </p:spPr>
        <p:txBody>
          <a:bodyPr vert="horz" wrap="square" lIns="0" tIns="0" rIns="0" bIns="0" rtlCol="0">
            <a:spAutoFit/>
          </a:bodyPr>
          <a:lstStyle/>
          <a:p>
            <a:pPr>
              <a:defRPr/>
            </a:pPr>
            <a:r>
              <a:rPr lang="en-US" sz="2400" b="1" dirty="0">
                <a:latin typeface="Arial" panose="020B0604020202020204" pitchFamily="34" charset="0"/>
                <a:cs typeface="Arial" panose="020B0604020202020204" pitchFamily="34" charset="0"/>
              </a:rPr>
              <a:t>Healthy Snacks are an allowable Cost and Should Be Charged to T.R.A.I.L 2023 Grants </a:t>
            </a:r>
          </a:p>
          <a:p>
            <a:pPr lvl="1">
              <a:defRPr/>
            </a:pPr>
            <a:r>
              <a:rPr lang="en-US" sz="2400" dirty="0">
                <a:latin typeface="Arial" panose="020B0604020202020204" pitchFamily="34" charset="0"/>
                <a:cs typeface="Arial" panose="020B0604020202020204" pitchFamily="34" charset="0"/>
              </a:rPr>
              <a:t>Different from OJJDP, </a:t>
            </a:r>
            <a:r>
              <a:rPr lang="en-US" sz="2400" b="1" i="1" u="heavy" spc="-5" dirty="0">
                <a:solidFill>
                  <a:srgbClr val="C00000"/>
                </a:solidFill>
                <a:latin typeface="Arial" panose="020B0604020202020204" pitchFamily="34" charset="0"/>
                <a:cs typeface="Arial" panose="020B0604020202020204" pitchFamily="34" charset="0"/>
              </a:rPr>
              <a:t>heal</a:t>
            </a:r>
            <a:r>
              <a:rPr lang="en-US" sz="2400" b="1" i="1" u="heavy" spc="-10" dirty="0">
                <a:solidFill>
                  <a:srgbClr val="C00000"/>
                </a:solidFill>
                <a:latin typeface="Arial" panose="020B0604020202020204" pitchFamily="34" charset="0"/>
                <a:cs typeface="Arial" panose="020B0604020202020204" pitchFamily="34" charset="0"/>
              </a:rPr>
              <a:t>t</a:t>
            </a:r>
            <a:r>
              <a:rPr lang="en-US" sz="2400" b="1" i="1" u="heavy" spc="-45" dirty="0">
                <a:solidFill>
                  <a:srgbClr val="C00000"/>
                </a:solidFill>
                <a:latin typeface="Arial" panose="020B0604020202020204" pitchFamily="34" charset="0"/>
                <a:cs typeface="Arial" panose="020B0604020202020204" pitchFamily="34" charset="0"/>
              </a:rPr>
              <a:t>h</a:t>
            </a:r>
            <a:r>
              <a:rPr lang="en-US" sz="2400" b="1" i="1" u="heavy" dirty="0">
                <a:solidFill>
                  <a:srgbClr val="C00000"/>
                </a:solidFill>
                <a:latin typeface="Arial" panose="020B0604020202020204" pitchFamily="34" charset="0"/>
                <a:cs typeface="Arial" panose="020B0604020202020204" pitchFamily="34" charset="0"/>
              </a:rPr>
              <a:t>y</a:t>
            </a:r>
            <a:r>
              <a:rPr lang="en-US" sz="2400" b="1" i="1" spc="-55" dirty="0">
                <a:solidFill>
                  <a:srgbClr val="C00000"/>
                </a:solidFill>
                <a:latin typeface="Arial" panose="020B0604020202020204" pitchFamily="34" charset="0"/>
                <a:cs typeface="Arial" panose="020B0604020202020204" pitchFamily="34" charset="0"/>
              </a:rPr>
              <a:t> </a:t>
            </a:r>
            <a:r>
              <a:rPr lang="en-US" sz="2400" spc="-5" dirty="0">
                <a:latin typeface="Arial" panose="020B0604020202020204" pitchFamily="34" charset="0"/>
                <a:cs typeface="Arial" panose="020B0604020202020204" pitchFamily="34" charset="0"/>
              </a:rPr>
              <a:t>snac</a:t>
            </a:r>
            <a:r>
              <a:rPr lang="en-US" sz="2400" spc="-30" dirty="0">
                <a:latin typeface="Arial" panose="020B0604020202020204" pitchFamily="34" charset="0"/>
                <a:cs typeface="Arial" panose="020B0604020202020204" pitchFamily="34" charset="0"/>
              </a:rPr>
              <a:t>k</a:t>
            </a:r>
            <a:r>
              <a:rPr lang="en-US" sz="2400" spc="-5" dirty="0">
                <a:latin typeface="Arial" panose="020B0604020202020204" pitchFamily="34" charset="0"/>
                <a:cs typeface="Arial" panose="020B0604020202020204" pitchFamily="34" charset="0"/>
              </a:rPr>
              <a:t>s and supplies ne</a:t>
            </a:r>
            <a:r>
              <a:rPr lang="en-US" sz="2400" spc="-10"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essa</a:t>
            </a:r>
            <a:r>
              <a:rPr lang="en-US" sz="2400" spc="5"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y</a:t>
            </a:r>
            <a:r>
              <a:rPr lang="en-US" sz="2400" spc="-15" dirty="0">
                <a:latin typeface="Arial" panose="020B0604020202020204" pitchFamily="34" charset="0"/>
                <a:cs typeface="Arial" panose="020B0604020202020204" pitchFamily="34" charset="0"/>
              </a:rPr>
              <a:t> </a:t>
            </a:r>
            <a:r>
              <a:rPr lang="en-US" sz="2400" spc="-30"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o</a:t>
            </a:r>
            <a:r>
              <a:rPr lang="en-US" sz="2400" spc="-1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impleme</a:t>
            </a:r>
            <a:r>
              <a:rPr lang="en-US" sz="2400" spc="-4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t</a:t>
            </a:r>
            <a:r>
              <a:rPr lang="en-US" sz="2400" spc="-3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a:t>
            </a:r>
            <a:r>
              <a:rPr lang="en-US" sz="2400" spc="-15" dirty="0">
                <a:latin typeface="Arial" panose="020B0604020202020204" pitchFamily="34" charset="0"/>
                <a:cs typeface="Arial" panose="020B0604020202020204" pitchFamily="34" charset="0"/>
              </a:rPr>
              <a:t> </a:t>
            </a:r>
            <a:r>
              <a:rPr lang="en-US" sz="2400" spc="-290" dirty="0">
                <a:latin typeface="Arial" panose="020B0604020202020204" pitchFamily="34" charset="0"/>
                <a:cs typeface="Arial" panose="020B0604020202020204" pitchFamily="34" charset="0"/>
              </a:rPr>
              <a:t>T</a:t>
            </a:r>
            <a:r>
              <a:rPr lang="en-US" sz="2400" spc="-5" dirty="0">
                <a:latin typeface="Arial" panose="020B0604020202020204" pitchFamily="34" charset="0"/>
                <a:cs typeface="Arial" panose="020B0604020202020204" pitchFamily="34" charset="0"/>
              </a:rPr>
              <a:t>.R</a:t>
            </a:r>
            <a:r>
              <a:rPr lang="en-US" sz="2400" spc="15" dirty="0">
                <a:latin typeface="Arial" panose="020B0604020202020204" pitchFamily="34" charset="0"/>
                <a:cs typeface="Arial" panose="020B0604020202020204" pitchFamily="34" charset="0"/>
              </a:rPr>
              <a:t>.</a:t>
            </a:r>
            <a:r>
              <a:rPr lang="en-US" sz="2400" spc="5" dirty="0">
                <a:latin typeface="Arial" panose="020B0604020202020204" pitchFamily="34" charset="0"/>
                <a:cs typeface="Arial" panose="020B0604020202020204" pitchFamily="34" charset="0"/>
              </a:rPr>
              <a:t>A</a:t>
            </a:r>
            <a:r>
              <a:rPr lang="en-US" sz="2400" spc="-5" dirty="0">
                <a:latin typeface="Arial" panose="020B0604020202020204" pitchFamily="34" charset="0"/>
                <a:cs typeface="Arial" panose="020B0604020202020204" pitchFamily="34" charset="0"/>
              </a:rPr>
              <a:t>.I.L</a:t>
            </a:r>
            <a:r>
              <a:rPr lang="en-US" sz="2400" dirty="0">
                <a:latin typeface="Arial" panose="020B0604020202020204" pitchFamily="34" charset="0"/>
                <a:cs typeface="Arial" panose="020B0604020202020204" pitchFamily="34" charset="0"/>
              </a:rPr>
              <a:t>.</a:t>
            </a:r>
            <a:r>
              <a:rPr lang="en-US" sz="2400" spc="3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t>
            </a:r>
            <a:r>
              <a:rPr lang="en-US" sz="2400" spc="-55" dirty="0">
                <a:latin typeface="Arial" panose="020B0604020202020204" pitchFamily="34" charset="0"/>
                <a:cs typeface="Arial" panose="020B0604020202020204" pitchFamily="34" charset="0"/>
              </a:rPr>
              <a:t>r</a:t>
            </a:r>
            <a:r>
              <a:rPr lang="en-US" sz="2400" spc="-5" dirty="0">
                <a:latin typeface="Arial" panose="020B0604020202020204" pitchFamily="34" charset="0"/>
                <a:cs typeface="Arial" panose="020B0604020202020204" pitchFamily="34" charset="0"/>
              </a:rPr>
              <a:t>og</a:t>
            </a:r>
            <a:r>
              <a:rPr lang="en-US" sz="2400" spc="-60"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am</a:t>
            </a:r>
            <a:r>
              <a:rPr lang="en-US" sz="2400" spc="-2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cu</a:t>
            </a:r>
            <a:r>
              <a:rPr lang="en-US" sz="2400" spc="-15"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ric</a:t>
            </a:r>
            <a:r>
              <a:rPr lang="en-US" sz="2400" spc="-10" dirty="0">
                <a:latin typeface="Arial" panose="020B0604020202020204" pitchFamily="34" charset="0"/>
                <a:cs typeface="Arial" panose="020B0604020202020204" pitchFamily="34" charset="0"/>
              </a:rPr>
              <a:t>u</a:t>
            </a:r>
            <a:r>
              <a:rPr lang="en-US" sz="2400" dirty="0">
                <a:latin typeface="Arial" panose="020B0604020202020204" pitchFamily="34" charset="0"/>
                <a:cs typeface="Arial" panose="020B0604020202020204" pitchFamily="34" charset="0"/>
              </a:rPr>
              <a:t>lum are considered an allowable cost.</a:t>
            </a:r>
          </a:p>
          <a:p>
            <a:pPr>
              <a:defRPr/>
            </a:pPr>
            <a:endParaRPr lang="en-US" sz="2400" dirty="0">
              <a:latin typeface="Arial" panose="020B0604020202020204" pitchFamily="34" charset="0"/>
              <a:cs typeface="Arial" panose="020B0604020202020204" pitchFamily="34" charset="0"/>
            </a:endParaRPr>
          </a:p>
          <a:p>
            <a:pPr marL="12700" marR="120650">
              <a:lnSpc>
                <a:spcPts val="3130"/>
              </a:lnSpc>
              <a:spcBef>
                <a:spcPts val="50"/>
              </a:spcBef>
            </a:pPr>
            <a:r>
              <a:rPr lang="en-US" sz="2400" spc="-55" dirty="0">
                <a:latin typeface="Arial" panose="020B0604020202020204" pitchFamily="34" charset="0"/>
                <a:cs typeface="Arial" panose="020B0604020202020204" pitchFamily="34" charset="0"/>
              </a:rPr>
              <a:t>R</a:t>
            </a:r>
            <a:r>
              <a:rPr lang="en-US" sz="2400" spc="-30" dirty="0">
                <a:latin typeface="Arial" panose="020B0604020202020204" pitchFamily="34" charset="0"/>
                <a:cs typeface="Arial" panose="020B0604020202020204" pitchFamily="34" charset="0"/>
              </a:rPr>
              <a:t>e</a:t>
            </a:r>
            <a:r>
              <a:rPr lang="en-US" sz="2400" spc="-75" dirty="0">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er</a:t>
            </a:r>
            <a:r>
              <a:rPr lang="en-US" sz="2400" spc="-10" dirty="0">
                <a:latin typeface="Arial" panose="020B0604020202020204" pitchFamily="34" charset="0"/>
                <a:cs typeface="Arial" panose="020B0604020202020204" pitchFamily="34" charset="0"/>
              </a:rPr>
              <a:t> </a:t>
            </a:r>
            <a:r>
              <a:rPr lang="en-US" sz="2400" spc="-35"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o</a:t>
            </a:r>
            <a:r>
              <a:rPr lang="en-US" sz="2400" spc="-15"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a:t>
            </a:r>
            <a:r>
              <a:rPr lang="en-US" sz="2400" spc="-15" dirty="0">
                <a:latin typeface="Arial" panose="020B0604020202020204" pitchFamily="34" charset="0"/>
                <a:cs typeface="Arial" panose="020B0604020202020204" pitchFamily="34" charset="0"/>
              </a:rPr>
              <a:t> </a:t>
            </a:r>
            <a:r>
              <a:rPr lang="en-US" sz="2400" b="1" spc="-5" dirty="0">
                <a:latin typeface="Arial" panose="020B0604020202020204" pitchFamily="34" charset="0"/>
                <a:cs typeface="Arial" panose="020B0604020202020204" pitchFamily="34" charset="0"/>
              </a:rPr>
              <a:t>Healt</a:t>
            </a:r>
            <a:r>
              <a:rPr lang="en-US" sz="2400" b="1" spc="-45" dirty="0">
                <a:latin typeface="Arial" panose="020B0604020202020204" pitchFamily="34" charset="0"/>
                <a:cs typeface="Arial" panose="020B0604020202020204" pitchFamily="34" charset="0"/>
              </a:rPr>
              <a:t>h</a:t>
            </a:r>
            <a:r>
              <a:rPr lang="en-US" sz="2400" b="1" dirty="0">
                <a:latin typeface="Arial" panose="020B0604020202020204" pitchFamily="34" charset="0"/>
                <a:cs typeface="Arial" panose="020B0604020202020204" pitchFamily="34" charset="0"/>
              </a:rPr>
              <a:t>y</a:t>
            </a:r>
            <a:r>
              <a:rPr lang="en-US" sz="2400" b="1" spc="-30" dirty="0">
                <a:latin typeface="Arial" panose="020B0604020202020204" pitchFamily="34" charset="0"/>
                <a:cs typeface="Arial" panose="020B0604020202020204" pitchFamily="34" charset="0"/>
              </a:rPr>
              <a:t> </a:t>
            </a:r>
            <a:r>
              <a:rPr lang="en-US" sz="2400" b="1" spc="-5" dirty="0">
                <a:latin typeface="Arial" panose="020B0604020202020204" pitchFamily="34" charset="0"/>
                <a:cs typeface="Arial" panose="020B0604020202020204" pitchFamily="34" charset="0"/>
              </a:rPr>
              <a:t>Snac</a:t>
            </a:r>
            <a:r>
              <a:rPr lang="en-US" sz="2400" b="1" dirty="0">
                <a:latin typeface="Arial" panose="020B0604020202020204" pitchFamily="34" charset="0"/>
                <a:cs typeface="Arial" panose="020B0604020202020204" pitchFamily="34" charset="0"/>
              </a:rPr>
              <a:t>k</a:t>
            </a:r>
            <a:r>
              <a:rPr lang="en-US" sz="2400" b="1" spc="-5"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Guidance</a:t>
            </a:r>
            <a:r>
              <a:rPr lang="en-US" sz="2400" spc="-40" dirty="0">
                <a:latin typeface="Arial" panose="020B0604020202020204" pitchFamily="34" charset="0"/>
                <a:cs typeface="Arial" panose="020B0604020202020204" pitchFamily="34" charset="0"/>
              </a:rPr>
              <a:t> </a:t>
            </a:r>
            <a:r>
              <a:rPr lang="en-US" sz="2400" spc="-5" dirty="0">
                <a:latin typeface="Arial" panose="020B0604020202020204" pitchFamily="34" charset="0"/>
                <a:cs typeface="Arial" panose="020B0604020202020204" pitchFamily="34" charset="0"/>
              </a:rPr>
              <a:t>docume</a:t>
            </a:r>
            <a:r>
              <a:rPr lang="en-US" sz="2400" spc="-3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t</a:t>
            </a:r>
            <a:r>
              <a:rPr lang="en-US" sz="2400" spc="-1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 the</a:t>
            </a:r>
            <a:r>
              <a:rPr lang="en-US" sz="2400" spc="-15" dirty="0">
                <a:latin typeface="Arial" panose="020B0604020202020204" pitchFamily="34" charset="0"/>
                <a:cs typeface="Arial" panose="020B0604020202020204" pitchFamily="34" charset="0"/>
              </a:rPr>
              <a:t> </a:t>
            </a:r>
            <a:r>
              <a:rPr lang="en-US" sz="2400" spc="-290" dirty="0">
                <a:latin typeface="Arial" panose="020B0604020202020204" pitchFamily="34" charset="0"/>
                <a:cs typeface="Arial" panose="020B0604020202020204" pitchFamily="34" charset="0"/>
              </a:rPr>
              <a:t>T</a:t>
            </a:r>
            <a:r>
              <a:rPr lang="en-US" sz="2400" spc="-5" dirty="0">
                <a:latin typeface="Arial" panose="020B0604020202020204" pitchFamily="34" charset="0"/>
                <a:cs typeface="Arial" panose="020B0604020202020204" pitchFamily="34" charset="0"/>
              </a:rPr>
              <a:t>.R</a:t>
            </a:r>
            <a:r>
              <a:rPr lang="en-US" sz="2400" spc="15" dirty="0">
                <a:latin typeface="Arial" panose="020B0604020202020204" pitchFamily="34" charset="0"/>
                <a:cs typeface="Arial" panose="020B0604020202020204" pitchFamily="34" charset="0"/>
              </a:rPr>
              <a:t>.</a:t>
            </a:r>
            <a:r>
              <a:rPr lang="en-US" sz="2400" spc="5" dirty="0">
                <a:latin typeface="Arial" panose="020B0604020202020204" pitchFamily="34" charset="0"/>
                <a:cs typeface="Arial" panose="020B0604020202020204" pitchFamily="34" charset="0"/>
              </a:rPr>
              <a:t>A</a:t>
            </a:r>
            <a:r>
              <a:rPr lang="en-US" sz="2400" spc="-5" dirty="0">
                <a:latin typeface="Arial" panose="020B0604020202020204" pitchFamily="34" charset="0"/>
                <a:cs typeface="Arial" panose="020B0604020202020204" pitchFamily="34" charset="0"/>
              </a:rPr>
              <a:t>.I.L</a:t>
            </a:r>
            <a:r>
              <a:rPr lang="en-US" sz="2400" dirty="0">
                <a:latin typeface="Arial" panose="020B0604020202020204" pitchFamily="34" charset="0"/>
                <a:cs typeface="Arial" panose="020B0604020202020204" pitchFamily="34" charset="0"/>
              </a:rPr>
              <a:t>.</a:t>
            </a:r>
            <a:r>
              <a:rPr lang="en-US" sz="2400" spc="35" dirty="0">
                <a:latin typeface="Arial" panose="020B0604020202020204" pitchFamily="34" charset="0"/>
                <a:cs typeface="Arial" panose="020B0604020202020204" pitchFamily="34" charset="0"/>
              </a:rPr>
              <a:t> </a:t>
            </a:r>
            <a:r>
              <a:rPr lang="en-US" sz="2400" spc="-55"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esou</a:t>
            </a:r>
            <a:r>
              <a:rPr lang="en-US" sz="2400" spc="-55"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ce</a:t>
            </a:r>
            <a:r>
              <a:rPr lang="en-US" sz="2400" spc="-30" dirty="0">
                <a:latin typeface="Arial" panose="020B0604020202020204" pitchFamily="34" charset="0"/>
                <a:cs typeface="Arial" panose="020B0604020202020204" pitchFamily="34" charset="0"/>
              </a:rPr>
              <a:t> </a:t>
            </a:r>
            <a:r>
              <a:rPr lang="en-US" sz="2400" spc="-5" dirty="0">
                <a:latin typeface="Arial" panose="020B0604020202020204" pitchFamily="34" charset="0"/>
                <a:cs typeface="Arial" panose="020B0604020202020204" pitchFamily="34" charset="0"/>
              </a:rPr>
              <a:t>Ce</a:t>
            </a:r>
            <a:r>
              <a:rPr lang="en-US" sz="2400" spc="-35" dirty="0">
                <a:latin typeface="Arial" panose="020B0604020202020204" pitchFamily="34" charset="0"/>
                <a:cs typeface="Arial" panose="020B0604020202020204" pitchFamily="34" charset="0"/>
              </a:rPr>
              <a:t>n</a:t>
            </a:r>
            <a:r>
              <a:rPr lang="en-US" sz="2400" spc="-40"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er</a:t>
            </a:r>
            <a:r>
              <a:rPr lang="en-US" sz="2400" spc="-1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on</a:t>
            </a:r>
            <a:r>
              <a:rPr lang="en-US" sz="2400" spc="-10" dirty="0">
                <a:latin typeface="Arial" panose="020B0604020202020204" pitchFamily="34" charset="0"/>
                <a:cs typeface="Arial" panose="020B0604020202020204" pitchFamily="34" charset="0"/>
              </a:rPr>
              <a:t> BGCA.net under the native Services Tab. </a:t>
            </a:r>
            <a:endParaRPr lang="en-US" sz="2400" dirty="0"/>
          </a:p>
          <a:p>
            <a:pPr>
              <a:defRPr/>
            </a:pPr>
            <a:endParaRPr lang="en-US" sz="2400" dirty="0"/>
          </a:p>
          <a:p>
            <a:pPr>
              <a:defRPr/>
            </a:pPr>
            <a:endParaRPr lang="en-US" sz="2400" dirty="0"/>
          </a:p>
          <a:p>
            <a:pPr marL="12700">
              <a:defRPr/>
            </a:pPr>
            <a:r>
              <a:rPr sz="2400" dirty="0">
                <a:solidFill>
                  <a:prstClr val="black"/>
                </a:solidFill>
                <a:latin typeface="Calibri"/>
                <a:cs typeface="Calibri"/>
              </a:rPr>
              <a:t>.</a:t>
            </a:r>
          </a:p>
        </p:txBody>
      </p:sp>
    </p:spTree>
    <p:extLst>
      <p:ext uri="{BB962C8B-B14F-4D97-AF65-F5344CB8AC3E}">
        <p14:creationId xmlns:p14="http://schemas.microsoft.com/office/powerpoint/2010/main" val="154119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pic>
        <p:nvPicPr>
          <p:cNvPr id="20482" name="Picture 2">
            <a:extLst>
              <a:ext uri="{FF2B5EF4-FFF2-40B4-BE49-F238E27FC236}">
                <a16:creationId xmlns:a16="http://schemas.microsoft.com/office/drawing/2014/main" id="{254EA58A-86D4-E961-4B82-7D0B51260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664" y="1828799"/>
            <a:ext cx="6440388" cy="401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03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7950" y="-38634"/>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2800" b="1">
              <a:solidFill>
                <a:schemeClr val="accent6">
                  <a:lumMod val="50000"/>
                </a:schemeClr>
              </a:solidFill>
              <a:latin typeface="Libre Baskerville" panose="02000000000000000000" pitchFamily="2" charset="0"/>
            </a:endParaRP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B140D972-D282-5D75-49C1-DEFE6E4BE4B1}"/>
              </a:ext>
            </a:extLst>
          </p:cNvPr>
          <p:cNvSpPr txBox="1"/>
          <p:nvPr/>
        </p:nvSpPr>
        <p:spPr>
          <a:xfrm>
            <a:off x="1830005" y="2074081"/>
            <a:ext cx="8531990" cy="3126175"/>
          </a:xfrm>
          <a:prstGeom prst="rect">
            <a:avLst/>
          </a:prstGeom>
          <a:noFill/>
        </p:spPr>
        <p:txBody>
          <a:bodyPr wrap="square">
            <a:spAutoFit/>
          </a:bodyPr>
          <a:lstStyle/>
          <a:p>
            <a:pPr algn="ctr" rtl="0" fontAlgn="base"/>
            <a:r>
              <a:rPr lang="en-US" sz="3200" b="1" i="0" u="sng">
                <a:solidFill>
                  <a:srgbClr val="000000"/>
                </a:solidFill>
                <a:effectLst/>
                <a:latin typeface="Calibri" panose="020F0502020204030204" pitchFamily="34" charset="0"/>
              </a:rPr>
              <a:t>Boys &amp; Girls Clubs of America </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Angela </a:t>
            </a:r>
            <a:r>
              <a:rPr lang="en-US" sz="3200" b="0" i="0" u="none" strike="noStrike" err="1">
                <a:solidFill>
                  <a:srgbClr val="000000"/>
                </a:solidFill>
                <a:effectLst/>
                <a:latin typeface="Calibri" panose="020F0502020204030204" pitchFamily="34" charset="0"/>
              </a:rPr>
              <a:t>Caffee</a:t>
            </a:r>
            <a:r>
              <a:rPr lang="en-US" sz="3200" b="0" i="0" u="none" strike="noStrike">
                <a:solidFill>
                  <a:srgbClr val="000000"/>
                </a:solidFill>
                <a:effectLst/>
                <a:latin typeface="Calibri" panose="020F0502020204030204" pitchFamily="34" charset="0"/>
              </a:rPr>
              <a:t> </a:t>
            </a:r>
            <a:r>
              <a:rPr lang="en-US" sz="3200" b="0" i="0" u="sng" strike="noStrike">
                <a:solidFill>
                  <a:srgbClr val="0000FF"/>
                </a:solidFill>
                <a:effectLst/>
                <a:latin typeface="Calibri" panose="020F0502020204030204" pitchFamily="34" charset="0"/>
                <a:hlinkClick r:id="rId6"/>
              </a:rPr>
              <a:t>acaffee@bgca.org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Carla Knapp </a:t>
            </a:r>
            <a:r>
              <a:rPr lang="en-US" sz="3200" b="0" i="0" u="sng" strike="noStrike">
                <a:solidFill>
                  <a:srgbClr val="0000FF"/>
                </a:solidFill>
                <a:effectLst/>
                <a:latin typeface="Calibri" panose="020F0502020204030204" pitchFamily="34" charset="0"/>
                <a:hlinkClick r:id="rId7"/>
              </a:rPr>
              <a:t>cknapp@bgca.org</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1" i="0" u="sng">
                <a:solidFill>
                  <a:srgbClr val="000000"/>
                </a:solidFill>
                <a:effectLst/>
                <a:latin typeface="Calibri" panose="020F0502020204030204" pitchFamily="34" charset="0"/>
              </a:rPr>
              <a:t>National Congress of American Indians</a:t>
            </a:r>
            <a:r>
              <a:rPr lang="en-US" sz="3200" b="0" i="0">
                <a:solidFill>
                  <a:srgbClr val="000000"/>
                </a:solidFill>
                <a:effectLst/>
                <a:latin typeface="Calibri" panose="020F0502020204030204" pitchFamily="34" charset="0"/>
              </a:rPr>
              <a:t>​</a:t>
            </a:r>
            <a:endParaRPr lang="en-US" sz="3200" b="0" i="0">
              <a:solidFill>
                <a:srgbClr val="000000"/>
              </a:solidFill>
              <a:effectLst/>
              <a:latin typeface="Segoe UI" panose="020B0502040204020203" pitchFamily="34" charset="0"/>
            </a:endParaRPr>
          </a:p>
          <a:p>
            <a:pPr algn="ctr" rtl="0" fontAlgn="base"/>
            <a:r>
              <a:rPr lang="en-US" sz="3200" b="0" i="0" u="none" strike="noStrike">
                <a:solidFill>
                  <a:srgbClr val="000000"/>
                </a:solidFill>
                <a:effectLst/>
                <a:latin typeface="Calibri" panose="020F0502020204030204" pitchFamily="34" charset="0"/>
              </a:rPr>
              <a:t>Lisa Vandever </a:t>
            </a:r>
            <a:r>
              <a:rPr lang="en-US" sz="3200" b="0" i="0" u="sng" strike="noStrike">
                <a:solidFill>
                  <a:srgbClr val="0000FF"/>
                </a:solidFill>
                <a:effectLst/>
                <a:latin typeface="Calibri" panose="020F0502020204030204" pitchFamily="34" charset="0"/>
                <a:hlinkClick r:id="rId8"/>
              </a:rPr>
              <a:t>lvandever@ncai.org</a:t>
            </a:r>
            <a:endParaRPr lang="en-US" sz="3200"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801476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D5EC4-1136-CD9E-6B22-51F23B2D131A}"/>
              </a:ext>
            </a:extLst>
          </p:cNvPr>
          <p:cNvPicPr>
            <a:picLocks noChangeAspect="1"/>
          </p:cNvPicPr>
          <p:nvPr/>
        </p:nvPicPr>
        <p:blipFill>
          <a:blip r:embed="rId3"/>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48E3F550-1CCD-E040-A5B6-EEAAFC99CFD1}"/>
              </a:ext>
            </a:extLst>
          </p:cNvPr>
          <p:cNvSpPr/>
          <p:nvPr/>
        </p:nvSpPr>
        <p:spPr>
          <a:xfrm>
            <a:off x="0" y="5366823"/>
            <a:ext cx="12192001" cy="99750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40000"/>
              </a:solidFill>
            </a:endParaRPr>
          </a:p>
        </p:txBody>
      </p:sp>
      <p:sp>
        <p:nvSpPr>
          <p:cNvPr id="8" name="TextBox 7">
            <a:extLst>
              <a:ext uri="{FF2B5EF4-FFF2-40B4-BE49-F238E27FC236}">
                <a16:creationId xmlns:a16="http://schemas.microsoft.com/office/drawing/2014/main" id="{964A1598-C525-0142-8D52-B00FCC232B57}"/>
              </a:ext>
            </a:extLst>
          </p:cNvPr>
          <p:cNvSpPr txBox="1"/>
          <p:nvPr/>
        </p:nvSpPr>
        <p:spPr>
          <a:xfrm>
            <a:off x="1" y="5479787"/>
            <a:ext cx="12192000" cy="1077218"/>
          </a:xfrm>
          <a:prstGeom prst="rect">
            <a:avLst/>
          </a:prstGeom>
          <a:noFill/>
          <a:ln>
            <a:noFill/>
          </a:ln>
        </p:spPr>
        <p:txBody>
          <a:bodyPr wrap="square" rtlCol="0">
            <a:spAutoFit/>
          </a:bodyPr>
          <a:lstStyle/>
          <a:p>
            <a:pPr algn="ctr"/>
            <a:r>
              <a:rPr lang="en-US" sz="3200" b="1">
                <a:solidFill>
                  <a:schemeClr val="accent6">
                    <a:lumMod val="50000"/>
                  </a:schemeClr>
                </a:solidFill>
                <a:latin typeface="Libre Baskerville" panose="02000000000000000000" pitchFamily="2" charset="0"/>
              </a:rPr>
              <a:t>Thank you for your participation</a:t>
            </a:r>
          </a:p>
          <a:p>
            <a:pPr algn="ctr"/>
            <a:endParaRPr lang="en-US" sz="3200" b="1">
              <a:solidFill>
                <a:schemeClr val="bg1"/>
              </a:solidFill>
              <a:latin typeface="Libre Baskerville" panose="02000000000000000000" pitchFamily="2" charset="0"/>
            </a:endParaRPr>
          </a:p>
        </p:txBody>
      </p:sp>
      <p:pic>
        <p:nvPicPr>
          <p:cNvPr id="6" name="Picture 5">
            <a:extLst>
              <a:ext uri="{FF2B5EF4-FFF2-40B4-BE49-F238E27FC236}">
                <a16:creationId xmlns:a16="http://schemas.microsoft.com/office/drawing/2014/main" id="{841EDE35-538C-DC48-B0CD-238F8895820A}"/>
              </a:ext>
            </a:extLst>
          </p:cNvPr>
          <p:cNvPicPr>
            <a:picLocks noChangeAspect="1"/>
          </p:cNvPicPr>
          <p:nvPr/>
        </p:nvPicPr>
        <p:blipFill>
          <a:blip r:embed="rId4"/>
          <a:stretch>
            <a:fillRect/>
          </a:stretch>
        </p:blipFill>
        <p:spPr>
          <a:xfrm>
            <a:off x="10852913" y="6447562"/>
            <a:ext cx="561841" cy="337105"/>
          </a:xfrm>
          <a:prstGeom prst="rect">
            <a:avLst/>
          </a:prstGeom>
        </p:spPr>
      </p:pic>
      <p:sp>
        <p:nvSpPr>
          <p:cNvPr id="7" name="TextBox 6">
            <a:extLst>
              <a:ext uri="{FF2B5EF4-FFF2-40B4-BE49-F238E27FC236}">
                <a16:creationId xmlns:a16="http://schemas.microsoft.com/office/drawing/2014/main" id="{BA870AE2-BF86-696D-871C-A65FFFEE52EB}"/>
              </a:ext>
            </a:extLst>
          </p:cNvPr>
          <p:cNvSpPr txBox="1"/>
          <p:nvPr/>
        </p:nvSpPr>
        <p:spPr>
          <a:xfrm>
            <a:off x="11478132" y="6630338"/>
            <a:ext cx="702436" cy="215444"/>
          </a:xfrm>
          <a:prstGeom prst="rect">
            <a:avLst/>
          </a:prstGeom>
          <a:noFill/>
        </p:spPr>
        <p:txBody>
          <a:bodyPr wrap="none" rtlCol="0">
            <a:spAutoFit/>
          </a:bodyPr>
          <a:lstStyle/>
          <a:p>
            <a:r>
              <a:rPr lang="en-US" sz="800">
                <a:solidFill>
                  <a:schemeClr val="bg1"/>
                </a:solidFill>
              </a:rPr>
              <a:t>©NCAI 2023</a:t>
            </a:r>
          </a:p>
        </p:txBody>
      </p:sp>
    </p:spTree>
    <p:extLst>
      <p:ext uri="{BB962C8B-B14F-4D97-AF65-F5344CB8AC3E}">
        <p14:creationId xmlns:p14="http://schemas.microsoft.com/office/powerpoint/2010/main" val="112402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7FE932-546C-4A11-304B-B9B4C3A7F99F}"/>
              </a:ext>
            </a:extLst>
          </p:cNvPr>
          <p:cNvPicPr>
            <a:picLocks noChangeAspect="1"/>
          </p:cNvPicPr>
          <p:nvPr/>
        </p:nvPicPr>
        <p:blipFill>
          <a:blip r:embed="rId3"/>
          <a:stretch>
            <a:fillRect/>
          </a:stretch>
        </p:blipFill>
        <p:spPr>
          <a:xfrm>
            <a:off x="0" y="-11859"/>
            <a:ext cx="12199951" cy="1372494"/>
          </a:xfrm>
          <a:prstGeom prst="rect">
            <a:avLst/>
          </a:prstGeom>
        </p:spPr>
      </p:pic>
      <p:sp>
        <p:nvSpPr>
          <p:cNvPr id="9" name="Title 3">
            <a:extLst>
              <a:ext uri="{FF2B5EF4-FFF2-40B4-BE49-F238E27FC236}">
                <a16:creationId xmlns:a16="http://schemas.microsoft.com/office/drawing/2014/main" id="{74EE400F-E18D-3F45-82F8-2116F3DC77FF}"/>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b="1">
                <a:solidFill>
                  <a:schemeClr val="accent6">
                    <a:lumMod val="50000"/>
                  </a:schemeClr>
                </a:solidFill>
                <a:latin typeface="Libre Baskerville" panose="02000000000000000000" pitchFamily="2" charset="0"/>
              </a:rPr>
              <a:t>National Partners</a:t>
            </a:r>
          </a:p>
        </p:txBody>
      </p:sp>
      <p:pic>
        <p:nvPicPr>
          <p:cNvPr id="21" name="Picture 20" descr="Logo&#10;&#10;Description automatically generated">
            <a:extLst>
              <a:ext uri="{FF2B5EF4-FFF2-40B4-BE49-F238E27FC236}">
                <a16:creationId xmlns:a16="http://schemas.microsoft.com/office/drawing/2014/main" id="{7E3B826D-523C-D74D-C694-882140BC0D4E}"/>
              </a:ext>
            </a:extLst>
          </p:cNvPr>
          <p:cNvPicPr>
            <a:picLocks noChangeAspect="1"/>
          </p:cNvPicPr>
          <p:nvPr/>
        </p:nvPicPr>
        <p:blipFill>
          <a:blip r:embed="rId4"/>
          <a:stretch>
            <a:fillRect/>
          </a:stretch>
        </p:blipFill>
        <p:spPr>
          <a:xfrm>
            <a:off x="6777178" y="4373097"/>
            <a:ext cx="2719093" cy="1493409"/>
          </a:xfrm>
          <a:prstGeom prst="rect">
            <a:avLst/>
          </a:prstGeom>
        </p:spPr>
      </p:pic>
      <p:pic>
        <p:nvPicPr>
          <p:cNvPr id="23" name="Picture 22" descr="Text&#10;&#10;Description automatically generated with medium confidence">
            <a:extLst>
              <a:ext uri="{FF2B5EF4-FFF2-40B4-BE49-F238E27FC236}">
                <a16:creationId xmlns:a16="http://schemas.microsoft.com/office/drawing/2014/main" id="{AB0E3790-0B03-F045-58F0-37DBE64DED2F}"/>
              </a:ext>
            </a:extLst>
          </p:cNvPr>
          <p:cNvPicPr>
            <a:picLocks noChangeAspect="1"/>
          </p:cNvPicPr>
          <p:nvPr/>
        </p:nvPicPr>
        <p:blipFill rotWithShape="1">
          <a:blip r:embed="rId5"/>
          <a:srcRect t="26356" b="27203"/>
          <a:stretch/>
        </p:blipFill>
        <p:spPr>
          <a:xfrm>
            <a:off x="2617043" y="4373097"/>
            <a:ext cx="4687229" cy="1632594"/>
          </a:xfrm>
          <a:prstGeom prst="rect">
            <a:avLst/>
          </a:prstGeom>
        </p:spPr>
      </p:pic>
      <p:sp>
        <p:nvSpPr>
          <p:cNvPr id="16" name="object 11">
            <a:extLst>
              <a:ext uri="{FF2B5EF4-FFF2-40B4-BE49-F238E27FC236}">
                <a16:creationId xmlns:a16="http://schemas.microsoft.com/office/drawing/2014/main" id="{23BECF35-18F5-5642-F5FC-76F9D130AC8D}"/>
              </a:ext>
            </a:extLst>
          </p:cNvPr>
          <p:cNvSpPr/>
          <p:nvPr/>
        </p:nvSpPr>
        <p:spPr>
          <a:xfrm>
            <a:off x="1747248" y="2148468"/>
            <a:ext cx="2133600" cy="1805939"/>
          </a:xfrm>
          <a:prstGeom prst="rect">
            <a:avLst/>
          </a:prstGeom>
          <a:blipFill>
            <a:blip r:embed="rId6" cstate="print"/>
            <a:stretch>
              <a:fillRect/>
            </a:stretch>
          </a:blipFill>
        </p:spPr>
        <p:txBody>
          <a:bodyPr wrap="square" lIns="0" tIns="0" rIns="0" bIns="0" rtlCol="0"/>
          <a:lstStyle/>
          <a:p>
            <a:endParaRPr lang="en-US"/>
          </a:p>
          <a:p>
            <a:endParaRPr lang="en-US"/>
          </a:p>
          <a:p>
            <a:endParaRPr/>
          </a:p>
        </p:txBody>
      </p:sp>
      <p:pic>
        <p:nvPicPr>
          <p:cNvPr id="17" name="Picture 16" descr="Logo, company name&#10;&#10;Description automatically generated">
            <a:extLst>
              <a:ext uri="{FF2B5EF4-FFF2-40B4-BE49-F238E27FC236}">
                <a16:creationId xmlns:a16="http://schemas.microsoft.com/office/drawing/2014/main" id="{161141A2-D8B3-BFD2-514E-93B08C9A4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912" y="2317874"/>
            <a:ext cx="2604175" cy="180593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4E0482F-76A8-1F34-5883-D54C6A49E575}"/>
              </a:ext>
            </a:extLst>
          </p:cNvPr>
          <p:cNvPicPr>
            <a:picLocks noChangeAspect="1"/>
          </p:cNvPicPr>
          <p:nvPr/>
        </p:nvPicPr>
        <p:blipFill>
          <a:blip r:embed="rId8"/>
          <a:stretch>
            <a:fillRect/>
          </a:stretch>
        </p:blipFill>
        <p:spPr>
          <a:xfrm>
            <a:off x="8311151" y="2668393"/>
            <a:ext cx="1905000" cy="1104900"/>
          </a:xfrm>
          <a:prstGeom prst="rect">
            <a:avLst/>
          </a:prstGeom>
        </p:spPr>
      </p:pic>
      <p:sp>
        <p:nvSpPr>
          <p:cNvPr id="28" name="TextBox 27">
            <a:extLst>
              <a:ext uri="{FF2B5EF4-FFF2-40B4-BE49-F238E27FC236}">
                <a16:creationId xmlns:a16="http://schemas.microsoft.com/office/drawing/2014/main" id="{4E1FF1D1-1DEE-A0DE-A6F4-5D28FA084010}"/>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29" name="Straight Connector 28">
            <a:extLst>
              <a:ext uri="{FF2B5EF4-FFF2-40B4-BE49-F238E27FC236}">
                <a16:creationId xmlns:a16="http://schemas.microsoft.com/office/drawing/2014/main" id="{AE28DDF0-630F-470E-9EC2-C9D87A4BAD00}"/>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661D8FD-7B18-8FA9-14A0-AAED0FCF0488}"/>
              </a:ext>
            </a:extLst>
          </p:cNvPr>
          <p:cNvPicPr>
            <a:picLocks noChangeAspect="1"/>
          </p:cNvPicPr>
          <p:nvPr/>
        </p:nvPicPr>
        <p:blipFill>
          <a:blip r:embed="rId9"/>
          <a:stretch>
            <a:fillRect/>
          </a:stretch>
        </p:blipFill>
        <p:spPr>
          <a:xfrm>
            <a:off x="47857" y="-11860"/>
            <a:ext cx="2082057" cy="1840659"/>
          </a:xfrm>
          <a:prstGeom prst="rect">
            <a:avLst/>
          </a:prstGeom>
        </p:spPr>
      </p:pic>
    </p:spTree>
    <p:extLst>
      <p:ext uri="{BB962C8B-B14F-4D97-AF65-F5344CB8AC3E}">
        <p14:creationId xmlns:p14="http://schemas.microsoft.com/office/powerpoint/2010/main" val="16347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11859"/>
            <a:ext cx="12199951" cy="1372494"/>
          </a:xfrm>
          <a:prstGeom prst="rect">
            <a:avLst/>
          </a:prstGeom>
        </p:spPr>
      </p:pic>
      <p:sp>
        <p:nvSpPr>
          <p:cNvPr id="7" name="Title 3">
            <a:extLst>
              <a:ext uri="{FF2B5EF4-FFF2-40B4-BE49-F238E27FC236}">
                <a16:creationId xmlns:a16="http://schemas.microsoft.com/office/drawing/2014/main" id="{151A2AC9-C5A7-80BA-1A8B-A817EBE1E6F5}"/>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dirty="0">
                <a:solidFill>
                  <a:schemeClr val="accent6">
                    <a:lumMod val="50000"/>
                  </a:schemeClr>
                </a:solidFill>
                <a:latin typeface="Libre Baskerville" panose="02000000000000000000" pitchFamily="2" charset="0"/>
              </a:rPr>
              <a:t>Training Objectives</a:t>
            </a:r>
          </a:p>
        </p:txBody>
      </p:sp>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3" name="TextBox 2">
            <a:extLst>
              <a:ext uri="{FF2B5EF4-FFF2-40B4-BE49-F238E27FC236}">
                <a16:creationId xmlns:a16="http://schemas.microsoft.com/office/drawing/2014/main" id="{F839BF3B-D6BE-A82D-C3F5-AA90BD2D639C}"/>
              </a:ext>
            </a:extLst>
          </p:cNvPr>
          <p:cNvSpPr txBox="1"/>
          <p:nvPr/>
        </p:nvSpPr>
        <p:spPr>
          <a:xfrm>
            <a:off x="952499" y="2341838"/>
            <a:ext cx="10287000" cy="3046988"/>
          </a:xfrm>
          <a:prstGeom prst="rect">
            <a:avLst/>
          </a:prstGeom>
          <a:noFill/>
        </p:spPr>
        <p:txBody>
          <a:bodyPr wrap="square" lIns="91440" tIns="45720" rIns="91440" bIns="45720" anchor="t">
            <a:spAutoFit/>
          </a:bodyPr>
          <a:lstStyle/>
          <a:p>
            <a:pPr marL="457200" indent="-457200" algn="l" rtl="0" fontAlgn="base">
              <a:buFont typeface="Wingdings" panose="05000000000000000000" pitchFamily="2" charset="2"/>
              <a:buChar char="Ø"/>
            </a:pPr>
            <a:r>
              <a:rPr lang="en-US" sz="3200" b="0" i="0" u="none" strike="noStrike" dirty="0">
                <a:solidFill>
                  <a:srgbClr val="000000"/>
                </a:solidFill>
                <a:effectLst/>
                <a:latin typeface="Calibri" panose="020F0502020204030204" pitchFamily="34" charset="0"/>
              </a:rPr>
              <a:t>To understand the framework and purpose of T.R.A.I.L.</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dirty="0">
                <a:solidFill>
                  <a:srgbClr val="000000"/>
                </a:solidFill>
                <a:effectLst/>
                <a:latin typeface="Calibri" panose="020F0502020204030204" pitchFamily="34" charset="0"/>
              </a:rPr>
              <a:t>Curriculum and Implementation</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dirty="0">
                <a:solidFill>
                  <a:srgbClr val="000000"/>
                </a:solidFill>
                <a:effectLst/>
                <a:latin typeface="Calibri" panose="020F0502020204030204" pitchFamily="34" charset="0"/>
              </a:rPr>
              <a:t>Progress Reports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dirty="0">
                <a:solidFill>
                  <a:srgbClr val="000000"/>
                </a:solidFill>
                <a:effectLst/>
                <a:latin typeface="Calibri" panose="020F0502020204030204" pitchFamily="34" charset="0"/>
              </a:rPr>
              <a:t>Physical Activity Logs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Wingdings" panose="05000000000000000000" pitchFamily="2" charset="2"/>
              <a:buChar char="Ø"/>
            </a:pPr>
            <a:r>
              <a:rPr lang="en-US" sz="3200" b="0" i="0" u="none" strike="noStrike" dirty="0">
                <a:solidFill>
                  <a:srgbClr val="000000"/>
                </a:solidFill>
                <a:effectLst/>
                <a:latin typeface="Calibri" panose="020F0502020204030204" pitchFamily="34" charset="0"/>
              </a:rPr>
              <a:t>Pre- and Post-tests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Wingdings" panose="05000000000000000000" pitchFamily="2" charset="2"/>
              <a:buChar char="Ø"/>
            </a:pPr>
            <a:r>
              <a:rPr lang="en-US" sz="3200" b="0" i="0" u="none" strike="noStrike" dirty="0">
                <a:solidFill>
                  <a:srgbClr val="000000"/>
                </a:solidFill>
                <a:effectLst/>
                <a:latin typeface="Calibri"/>
                <a:cs typeface="Calibri"/>
              </a:rPr>
              <a:t>To network, make connections, and learn from each other</a:t>
            </a:r>
            <a:endParaRPr lang="en-US" sz="3200" b="0" i="0" dirty="0">
              <a:solidFill>
                <a:srgbClr val="000000"/>
              </a:solidFill>
              <a:effectLst/>
              <a:latin typeface="Calibri"/>
              <a:cs typeface="Calibri"/>
            </a:endParaRPr>
          </a:p>
        </p:txBody>
      </p:sp>
    </p:spTree>
    <p:extLst>
      <p:ext uri="{BB962C8B-B14F-4D97-AF65-F5344CB8AC3E}">
        <p14:creationId xmlns:p14="http://schemas.microsoft.com/office/powerpoint/2010/main" val="395547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B1F2B-7C10-CD6F-712E-8007312C6B7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4" name="Picture 3">
            <a:extLst>
              <a:ext uri="{FF2B5EF4-FFF2-40B4-BE49-F238E27FC236}">
                <a16:creationId xmlns:a16="http://schemas.microsoft.com/office/drawing/2014/main" id="{F821833C-6A78-1C18-BBEC-3DB8EAED3D03}"/>
              </a:ext>
            </a:extLst>
          </p:cNvPr>
          <p:cNvPicPr>
            <a:picLocks noChangeAspect="1"/>
          </p:cNvPicPr>
          <p:nvPr/>
        </p:nvPicPr>
        <p:blipFill>
          <a:blip r:embed="rId4"/>
          <a:stretch>
            <a:fillRect/>
          </a:stretch>
        </p:blipFill>
        <p:spPr>
          <a:xfrm>
            <a:off x="0" y="-11859"/>
            <a:ext cx="12199951" cy="1372494"/>
          </a:xfrm>
          <a:prstGeom prst="rect">
            <a:avLst/>
          </a:prstGeom>
        </p:spPr>
      </p:pic>
      <p:pic>
        <p:nvPicPr>
          <p:cNvPr id="5" name="Picture 4" descr="Logo&#10;&#10;Description automatically generated">
            <a:extLst>
              <a:ext uri="{FF2B5EF4-FFF2-40B4-BE49-F238E27FC236}">
                <a16:creationId xmlns:a16="http://schemas.microsoft.com/office/drawing/2014/main" id="{FBC5D98B-16D0-6AB6-4A2F-BF1A3E2DDC3F}"/>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TextBox 1">
            <a:extLst>
              <a:ext uri="{FF2B5EF4-FFF2-40B4-BE49-F238E27FC236}">
                <a16:creationId xmlns:a16="http://schemas.microsoft.com/office/drawing/2014/main" id="{23F90E82-272F-59D6-C91C-C964FA69F5E2}"/>
              </a:ext>
            </a:extLst>
          </p:cNvPr>
          <p:cNvSpPr txBox="1"/>
          <p:nvPr/>
        </p:nvSpPr>
        <p:spPr>
          <a:xfrm>
            <a:off x="2177771" y="1360635"/>
            <a:ext cx="787733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u="sng" dirty="0">
              <a:ea typeface="Calibri"/>
              <a:cs typeface="Calibri"/>
            </a:endParaRPr>
          </a:p>
          <a:p>
            <a:r>
              <a:rPr lang="en-US" dirty="0">
                <a:ea typeface="Calibri"/>
                <a:cs typeface="Calibri"/>
              </a:rPr>
              <a:t>Please note that you must have a representative from your Organization on both this and tomorrow's mandatory meetings, as well as the Thursday webinar if you are a new grantee this year.</a:t>
            </a:r>
          </a:p>
          <a:p>
            <a:endParaRPr lang="en-US" b="1" dirty="0"/>
          </a:p>
          <a:p>
            <a:pPr>
              <a:buChar char="•"/>
            </a:pPr>
            <a:r>
              <a:rPr lang="en-US" b="1" u="sng" dirty="0"/>
              <a:t>Today's Webinar - T.R.A.I.L. Overview, Activation, and Budget Development</a:t>
            </a:r>
            <a:r>
              <a:rPr lang="en-US" dirty="0"/>
              <a:t> on October 17, 2023, from 1:00 pm – 2:00 pm EST. </a:t>
            </a:r>
            <a:endParaRPr lang="en-US" dirty="0">
              <a:ea typeface="Calibri"/>
              <a:cs typeface="Calibri"/>
            </a:endParaRPr>
          </a:p>
          <a:p>
            <a:pPr>
              <a:buChar char="•"/>
            </a:pPr>
            <a:endParaRPr lang="en-US" dirty="0">
              <a:solidFill>
                <a:srgbClr val="0078D4"/>
              </a:solidFill>
              <a:ea typeface="Calibri"/>
              <a:cs typeface="Calibri"/>
            </a:endParaRPr>
          </a:p>
          <a:p>
            <a:pPr>
              <a:buChar char="•"/>
            </a:pPr>
            <a:r>
              <a:rPr lang="en-US" b="1" u="sng" dirty="0"/>
              <a:t>Mandatory - T.R.A.I.L. Program Data Tracking and Reporting</a:t>
            </a:r>
            <a:r>
              <a:rPr lang="en-US" dirty="0"/>
              <a:t> on October 18, 2023, from 1:00– 2:00 pm EST. </a:t>
            </a:r>
            <a:endParaRPr lang="en-US" dirty="0">
              <a:ea typeface="Calibri"/>
              <a:cs typeface="Calibri"/>
            </a:endParaRPr>
          </a:p>
          <a:p>
            <a:r>
              <a:rPr lang="en-US" dirty="0">
                <a:solidFill>
                  <a:srgbClr val="0078D4"/>
                </a:solidFill>
                <a:hlinkClick r:id="rId6"/>
              </a:rPr>
              <a:t>REGISTER HERE</a:t>
            </a:r>
            <a:endParaRPr lang="en-US" dirty="0">
              <a:solidFill>
                <a:srgbClr val="0078D4"/>
              </a:solidFill>
              <a:ea typeface="Calibri"/>
              <a:cs typeface="Calibri"/>
              <a:hlinkClick r:id="rId6"/>
            </a:endParaRPr>
          </a:p>
          <a:p>
            <a:endParaRPr lang="en-US" dirty="0"/>
          </a:p>
          <a:p>
            <a:pPr>
              <a:buChar char="•"/>
            </a:pPr>
            <a:r>
              <a:rPr lang="en-US" b="1" u="sng" dirty="0"/>
              <a:t>Mandatory – New Grantees</a:t>
            </a:r>
            <a:r>
              <a:rPr lang="en-US" dirty="0"/>
              <a:t> on October 19, 2023, from 1:00– 2:00 pm EST.</a:t>
            </a:r>
            <a:endParaRPr lang="en-US" dirty="0">
              <a:ea typeface="Calibri"/>
              <a:cs typeface="Calibri"/>
            </a:endParaRPr>
          </a:p>
          <a:p>
            <a:r>
              <a:rPr lang="en-US" dirty="0">
                <a:solidFill>
                  <a:srgbClr val="0078D4"/>
                </a:solidFill>
                <a:hlinkClick r:id="rId7"/>
              </a:rPr>
              <a:t>REGISTER HERE</a:t>
            </a:r>
          </a:p>
          <a:p>
            <a:endParaRPr lang="en-US" dirty="0">
              <a:solidFill>
                <a:srgbClr val="0078D4"/>
              </a:solidFill>
              <a:ea typeface="Calibri"/>
              <a:cs typeface="Calibri"/>
            </a:endParaRPr>
          </a:p>
          <a:p>
            <a:pPr algn="ctr"/>
            <a:r>
              <a:rPr lang="en-US" dirty="0">
                <a:solidFill>
                  <a:srgbClr val="0078D4"/>
                </a:solidFill>
                <a:ea typeface="Calibri"/>
                <a:cs typeface="Calibri"/>
              </a:rPr>
              <a:t>Additional Trainings on Reimbursement Request/Financial Report development and Quarterly Program Reporting will be provided throughout the grant year. Please watch your email for announcements of upcoming webinars.</a:t>
            </a:r>
          </a:p>
        </p:txBody>
      </p:sp>
      <p:sp>
        <p:nvSpPr>
          <p:cNvPr id="8" name="Title 3">
            <a:extLst>
              <a:ext uri="{FF2B5EF4-FFF2-40B4-BE49-F238E27FC236}">
                <a16:creationId xmlns:a16="http://schemas.microsoft.com/office/drawing/2014/main" id="{4FC6D2A1-7F0E-499B-1F3A-EC53344B3004}"/>
              </a:ext>
            </a:extLst>
          </p:cNvPr>
          <p:cNvSpPr txBox="1">
            <a:spLocks/>
          </p:cNvSpPr>
          <p:nvPr/>
        </p:nvSpPr>
        <p:spPr>
          <a:xfrm>
            <a:off x="2129914" y="34162"/>
            <a:ext cx="7013542" cy="90311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600" b="1" dirty="0">
                <a:solidFill>
                  <a:schemeClr val="accent6">
                    <a:lumMod val="50000"/>
                  </a:schemeClr>
                </a:solidFill>
                <a:latin typeface="Libre Baskerville" panose="02000000000000000000" pitchFamily="2" charset="0"/>
              </a:rPr>
              <a:t>Required Trainings</a:t>
            </a:r>
          </a:p>
        </p:txBody>
      </p:sp>
    </p:spTree>
    <p:extLst>
      <p:ext uri="{BB962C8B-B14F-4D97-AF65-F5344CB8AC3E}">
        <p14:creationId xmlns:p14="http://schemas.microsoft.com/office/powerpoint/2010/main" val="73903888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4">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5"/>
          <a:stretch>
            <a:fillRect/>
          </a:stretch>
        </p:blipFill>
        <p:spPr>
          <a:xfrm>
            <a:off x="0" y="-11859"/>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6"/>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830600" y="304800"/>
            <a:ext cx="8353697" cy="677108"/>
          </a:xfrm>
          <a:prstGeom prst="rect">
            <a:avLst/>
          </a:prstGeom>
        </p:spPr>
        <p:txBody>
          <a:bodyPr vert="horz" wrap="square" lIns="0" tIns="0" rIns="0" bIns="0" rtlCol="0">
            <a:spAutoFit/>
          </a:bodyPr>
          <a:lstStyle/>
          <a:p>
            <a:pPr marL="12700" algn="ctr"/>
            <a:r>
              <a:rPr lang="en-US" sz="3600" b="1" dirty="0">
                <a:solidFill>
                  <a:schemeClr val="accent6">
                    <a:lumMod val="50000"/>
                  </a:schemeClr>
                </a:solidFill>
                <a:latin typeface="Libre Baskerville" panose="02000000000000000000" pitchFamily="2" charset="0"/>
                <a:ea typeface="+mj-ea"/>
                <a:cs typeface="+mj-cs"/>
              </a:rPr>
              <a:t>Training Objectives </a:t>
            </a:r>
            <a:r>
              <a:rPr lang="en-US" sz="4400" dirty="0">
                <a:latin typeface="Calibri"/>
                <a:cs typeface="Calibri"/>
              </a:rPr>
              <a:t>	</a:t>
            </a:r>
            <a:endParaRPr sz="4400" dirty="0">
              <a:latin typeface="Calibri"/>
              <a:cs typeface="Calibri"/>
            </a:endParaRPr>
          </a:p>
        </p:txBody>
      </p:sp>
      <p:sp>
        <p:nvSpPr>
          <p:cNvPr id="4" name="TextBox 3">
            <a:extLst>
              <a:ext uri="{FF2B5EF4-FFF2-40B4-BE49-F238E27FC236}">
                <a16:creationId xmlns:a16="http://schemas.microsoft.com/office/drawing/2014/main" id="{909B81D7-84D1-D8CB-4B14-E79BEF135BB2}"/>
              </a:ext>
            </a:extLst>
          </p:cNvPr>
          <p:cNvSpPr txBox="1"/>
          <p:nvPr/>
        </p:nvSpPr>
        <p:spPr>
          <a:xfrm>
            <a:off x="1752600" y="1228398"/>
            <a:ext cx="8534400" cy="5262979"/>
          </a:xfrm>
          <a:prstGeom prst="rect">
            <a:avLst/>
          </a:prstGeom>
          <a:noFill/>
        </p:spPr>
        <p:txBody>
          <a:bodyPr wrap="square">
            <a:spAutoFit/>
          </a:bodyPr>
          <a:lstStyle/>
          <a:p>
            <a:pPr marL="12700">
              <a:lnSpc>
                <a:spcPct val="150000"/>
              </a:lnSpc>
              <a:buClr>
                <a:srgbClr val="9BBA58"/>
              </a:buClr>
              <a:tabLst>
                <a:tab pos="356235" algn="l"/>
              </a:tabLst>
            </a:pPr>
            <a:endParaRPr lang="en-US" sz="2400" spc="-65" dirty="0">
              <a:latin typeface="Arial" panose="020B0604020202020204" pitchFamily="34" charset="0"/>
              <a:cs typeface="Arial" panose="020B0604020202020204" pitchFamily="34" charset="0"/>
            </a:endParaRPr>
          </a:p>
          <a:p>
            <a:pPr marL="12700">
              <a:lnSpc>
                <a:spcPct val="150000"/>
              </a:lnSpc>
              <a:buClr>
                <a:srgbClr val="9BBA58"/>
              </a:buClr>
              <a:tabLst>
                <a:tab pos="356235" algn="l"/>
              </a:tabLst>
            </a:pPr>
            <a:r>
              <a:rPr lang="en-US" sz="2400" spc="-65" dirty="0">
                <a:latin typeface="Arial" panose="020B0604020202020204" pitchFamily="34" charset="0"/>
                <a:cs typeface="Arial" panose="020B0604020202020204" pitchFamily="34" charset="0"/>
              </a:rPr>
              <a:t>Key Dates</a:t>
            </a:r>
          </a:p>
          <a:p>
            <a:pPr marL="355600" indent="-342900">
              <a:lnSpc>
                <a:spcPct val="150000"/>
              </a:lnSpc>
              <a:buClr>
                <a:srgbClr val="9BBA58"/>
              </a:buClr>
              <a:buFont typeface="Wingdings"/>
              <a:buChar char=""/>
              <a:tabLst>
                <a:tab pos="356235" algn="l"/>
              </a:tabLst>
            </a:pPr>
            <a:r>
              <a:rPr lang="en-US" sz="2400" spc="-65" dirty="0">
                <a:latin typeface="Arial" panose="020B0604020202020204" pitchFamily="34" charset="0"/>
                <a:cs typeface="Arial" panose="020B0604020202020204" pitchFamily="34" charset="0"/>
              </a:rPr>
              <a:t>Activating Your Federal Grant </a:t>
            </a:r>
          </a:p>
          <a:p>
            <a:pPr marL="355600" indent="-342900">
              <a:lnSpc>
                <a:spcPct val="150000"/>
              </a:lnSpc>
              <a:buClr>
                <a:srgbClr val="9BBA58"/>
              </a:buClr>
              <a:buFont typeface="Wingdings"/>
              <a:buChar char=""/>
              <a:tabLst>
                <a:tab pos="356235" algn="l"/>
              </a:tabLst>
            </a:pPr>
            <a:r>
              <a:rPr lang="en-US" sz="2400" spc="-65" dirty="0">
                <a:latin typeface="Arial" panose="020B0604020202020204" pitchFamily="34" charset="0"/>
                <a:cs typeface="Arial" panose="020B0604020202020204" pitchFamily="34" charset="0"/>
              </a:rPr>
              <a:t>Budget Development</a:t>
            </a:r>
          </a:p>
          <a:p>
            <a:pPr marL="812800" lvl="1" indent="-342900">
              <a:lnSpc>
                <a:spcPct val="150000"/>
              </a:lnSpc>
              <a:buClr>
                <a:srgbClr val="9BBA58"/>
              </a:buClr>
              <a:buFont typeface="Wingdings"/>
              <a:buChar char=""/>
              <a:tabLst>
                <a:tab pos="356235" algn="l"/>
              </a:tabLst>
            </a:pPr>
            <a:r>
              <a:rPr lang="en-US" sz="2400" spc="-65" dirty="0">
                <a:latin typeface="Arial" panose="020B0604020202020204" pitchFamily="34" charset="0"/>
                <a:cs typeface="Arial" panose="020B0604020202020204" pitchFamily="34" charset="0"/>
              </a:rPr>
              <a:t>Federal Grant Budget Proposal Form</a:t>
            </a:r>
          </a:p>
          <a:p>
            <a:pPr marL="812800" lvl="1" indent="-342900">
              <a:lnSpc>
                <a:spcPct val="150000"/>
              </a:lnSpc>
              <a:buClr>
                <a:srgbClr val="9BBA58"/>
              </a:buClr>
              <a:buFont typeface="Wingdings"/>
              <a:buChar char=""/>
              <a:tabLst>
                <a:tab pos="356235" algn="l"/>
              </a:tabLst>
            </a:pPr>
            <a:r>
              <a:rPr lang="en-US" sz="2400" spc="-65" dirty="0">
                <a:latin typeface="Arial" panose="020B0604020202020204" pitchFamily="34" charset="0"/>
                <a:cs typeface="Arial" panose="020B0604020202020204" pitchFamily="34" charset="0"/>
              </a:rPr>
              <a:t>Standard Proposal Budget Questions</a:t>
            </a:r>
          </a:p>
          <a:p>
            <a:pPr marL="812800" lvl="1" indent="-342900">
              <a:lnSpc>
                <a:spcPct val="150000"/>
              </a:lnSpc>
              <a:buClr>
                <a:srgbClr val="9BBA58"/>
              </a:buClr>
              <a:buFont typeface="Wingdings"/>
              <a:buChar char=""/>
              <a:tabLst>
                <a:tab pos="356235" algn="l"/>
              </a:tabLst>
            </a:pPr>
            <a:r>
              <a:rPr lang="en-US" sz="2400" dirty="0">
                <a:latin typeface="Arial" panose="020B0604020202020204" pitchFamily="34" charset="0"/>
                <a:cs typeface="Arial" panose="020B0604020202020204" pitchFamily="34" charset="0"/>
              </a:rPr>
              <a:t>Common Proposed Budget Errors</a:t>
            </a:r>
          </a:p>
          <a:p>
            <a:pPr marL="355600" indent="-342900">
              <a:lnSpc>
                <a:spcPct val="150000"/>
              </a:lnSpc>
              <a:buClr>
                <a:srgbClr val="9BBA58"/>
              </a:buClr>
              <a:buFont typeface="Wingdings"/>
              <a:buChar char=""/>
              <a:tabLst>
                <a:tab pos="356235" algn="l"/>
              </a:tabLst>
            </a:pPr>
            <a:r>
              <a:rPr lang="en-US" altLang="en-US" sz="2400" dirty="0">
                <a:latin typeface="Arial" panose="020B0604020202020204" pitchFamily="34" charset="0"/>
                <a:cs typeface="Arial" panose="020B0604020202020204" pitchFamily="34" charset="0"/>
              </a:rPr>
              <a:t>Notes for T.R.A.I.L 2023</a:t>
            </a:r>
            <a:endParaRPr lang="en-US" sz="2400" dirty="0">
              <a:solidFill>
                <a:prstClr val="black"/>
              </a:solidFill>
              <a:latin typeface="Arial" panose="020B0604020202020204" pitchFamily="34" charset="0"/>
              <a:cs typeface="Arial" panose="020B0604020202020204" pitchFamily="34" charset="0"/>
            </a:endParaRPr>
          </a:p>
          <a:p>
            <a:pPr marL="812800" lvl="1" indent="-342900">
              <a:buClr>
                <a:srgbClr val="9BBA58"/>
              </a:buClr>
              <a:buFont typeface="Wingdings"/>
              <a:buChar char=""/>
              <a:tabLst>
                <a:tab pos="356235" algn="l"/>
              </a:tabLst>
            </a:pPr>
            <a:endParaRPr lang="en-US" sz="2400" spc="-65" dirty="0">
              <a:latin typeface="Arial" panose="020B0604020202020204" pitchFamily="34" charset="0"/>
              <a:cs typeface="Arial" panose="020B0604020202020204" pitchFamily="34" charset="0"/>
            </a:endParaRPr>
          </a:p>
          <a:p>
            <a:pPr marL="812800" lvl="1" indent="-342900">
              <a:buClr>
                <a:srgbClr val="9BBA58"/>
              </a:buClr>
              <a:buFont typeface="Wingdings"/>
              <a:buChar char=""/>
              <a:tabLst>
                <a:tab pos="356235" algn="l"/>
              </a:tabLst>
            </a:pPr>
            <a:endParaRPr lang="en-US" sz="2400" spc="-65" dirty="0">
              <a:solidFill>
                <a:prstClr val="black"/>
              </a:solidFill>
              <a:latin typeface="Arial" panose="020B0604020202020204" pitchFamily="34" charset="0"/>
              <a:cs typeface="Arial" panose="020B0604020202020204" pitchFamily="34" charset="0"/>
            </a:endParaRPr>
          </a:p>
        </p:txBody>
      </p:sp>
      <p:pic>
        <p:nvPicPr>
          <p:cNvPr id="5" name="Picture 4" descr="A picture containing shape&#10;&#10;Description automatically generated">
            <a:extLst>
              <a:ext uri="{FF2B5EF4-FFF2-40B4-BE49-F238E27FC236}">
                <a16:creationId xmlns:a16="http://schemas.microsoft.com/office/drawing/2014/main" id="{2F7B909A-6969-0312-C87E-7A5CA5B7EDE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890763">
            <a:off x="8166916" y="2562365"/>
            <a:ext cx="2340921" cy="2340921"/>
          </a:xfrm>
          <a:prstGeom prst="rect">
            <a:avLst/>
          </a:prstGeom>
        </p:spPr>
      </p:pic>
    </p:spTree>
    <p:extLst>
      <p:ext uri="{BB962C8B-B14F-4D97-AF65-F5344CB8AC3E}">
        <p14:creationId xmlns:p14="http://schemas.microsoft.com/office/powerpoint/2010/main" val="259490980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830600" y="304800"/>
            <a:ext cx="8353697" cy="553998"/>
          </a:xfrm>
          <a:prstGeom prst="rect">
            <a:avLst/>
          </a:prstGeom>
        </p:spPr>
        <p:txBody>
          <a:bodyPr vert="horz" wrap="square" lIns="0" tIns="0" rIns="0" bIns="0" rtlCol="0">
            <a:spAutoFit/>
          </a:bodyPr>
          <a:lstStyle/>
          <a:p>
            <a:pPr marL="12700" algn="ctr"/>
            <a:r>
              <a:rPr lang="en-US" sz="3600" b="1" dirty="0">
                <a:solidFill>
                  <a:schemeClr val="accent6">
                    <a:lumMod val="50000"/>
                  </a:schemeClr>
                </a:solidFill>
                <a:latin typeface="Libre Baskerville" panose="02000000000000000000" pitchFamily="2" charset="0"/>
                <a:ea typeface="+mj-ea"/>
                <a:cs typeface="+mj-cs"/>
              </a:rPr>
              <a:t>Key Dates</a:t>
            </a:r>
          </a:p>
        </p:txBody>
      </p:sp>
      <p:sp>
        <p:nvSpPr>
          <p:cNvPr id="3" name="object 3">
            <a:extLst>
              <a:ext uri="{FF2B5EF4-FFF2-40B4-BE49-F238E27FC236}">
                <a16:creationId xmlns:a16="http://schemas.microsoft.com/office/drawing/2014/main" id="{256C56DB-EDDB-FA59-DD41-19F1603CEB4B}"/>
              </a:ext>
            </a:extLst>
          </p:cNvPr>
          <p:cNvSpPr txBox="1"/>
          <p:nvPr/>
        </p:nvSpPr>
        <p:spPr>
          <a:xfrm>
            <a:off x="1752599" y="1397675"/>
            <a:ext cx="9820275" cy="4530471"/>
          </a:xfrm>
          <a:prstGeom prst="rect">
            <a:avLst/>
          </a:prstGeom>
        </p:spPr>
        <p:txBody>
          <a:bodyPr vert="horz" wrap="square" lIns="0" tIns="0" rIns="0" bIns="0" rtlCol="0">
            <a:spAutoFit/>
          </a:bodyPr>
          <a:lstStyle/>
          <a:p>
            <a:pPr marL="533400" indent="-533400">
              <a:spcBef>
                <a:spcPct val="20000"/>
              </a:spcBef>
              <a:defRPr/>
            </a:pPr>
            <a:endParaRPr lang="en-US" sz="3200" dirty="0"/>
          </a:p>
          <a:p>
            <a:pPr marL="342900" indent="-342900">
              <a:lnSpc>
                <a:spcPct val="90000"/>
              </a:lnSpc>
              <a:buFont typeface="Wingdings" panose="05000000000000000000" pitchFamily="2" charset="2"/>
              <a:buChar char="Ø"/>
              <a:defRPr/>
            </a:pPr>
            <a:r>
              <a:rPr lang="en-US" sz="3200" dirty="0">
                <a:latin typeface="Arial" panose="020B0604020202020204" pitchFamily="34" charset="0"/>
                <a:cs typeface="Arial" panose="020B0604020202020204" pitchFamily="34" charset="0"/>
              </a:rPr>
              <a:t>Letter of Agreement (LOAs) issued to clubs on September 29, 2023. </a:t>
            </a:r>
          </a:p>
          <a:p>
            <a:pPr marL="342900" indent="-342900">
              <a:lnSpc>
                <a:spcPct val="90000"/>
              </a:lnSpc>
              <a:buFont typeface="Wingdings" panose="05000000000000000000" pitchFamily="2" charset="2"/>
              <a:buChar char="Ø"/>
              <a:defRPr/>
            </a:pPr>
            <a:endParaRPr lang="en-US" sz="3200" dirty="0">
              <a:latin typeface="Arial" panose="020B0604020202020204" pitchFamily="34" charset="0"/>
              <a:cs typeface="Arial" panose="020B0604020202020204" pitchFamily="34" charset="0"/>
            </a:endParaRPr>
          </a:p>
          <a:p>
            <a:pPr marL="342900" indent="-342900">
              <a:lnSpc>
                <a:spcPct val="90000"/>
              </a:lnSpc>
              <a:buFont typeface="Wingdings" panose="05000000000000000000" pitchFamily="2" charset="2"/>
              <a:buChar char="Ø"/>
              <a:defRPr/>
            </a:pPr>
            <a:r>
              <a:rPr lang="en-US" sz="3200" dirty="0">
                <a:latin typeface="Arial" panose="020B0604020202020204" pitchFamily="34" charset="0"/>
                <a:cs typeface="Arial" panose="020B0604020202020204" pitchFamily="34" charset="0"/>
              </a:rPr>
              <a:t>LOAs are to be returned 45 (actual) days following receipt. </a:t>
            </a:r>
          </a:p>
          <a:p>
            <a:pPr>
              <a:lnSpc>
                <a:spcPct val="90000"/>
              </a:lnSpc>
              <a:defRPr/>
            </a:pPr>
            <a:endParaRPr lang="en-US" sz="3200" dirty="0">
              <a:latin typeface="Arial" panose="020B0604020202020204" pitchFamily="34" charset="0"/>
              <a:cs typeface="Arial" panose="020B0604020202020204" pitchFamily="34" charset="0"/>
            </a:endParaRPr>
          </a:p>
          <a:p>
            <a:pPr marL="342900" indent="-342900">
              <a:lnSpc>
                <a:spcPct val="90000"/>
              </a:lnSpc>
              <a:buFont typeface="Wingdings" panose="05000000000000000000" pitchFamily="2" charset="2"/>
              <a:buChar char="Ø"/>
              <a:defRPr/>
            </a:pPr>
            <a:r>
              <a:rPr lang="en-US" sz="3200" dirty="0">
                <a:latin typeface="Arial" panose="020B0604020202020204" pitchFamily="34" charset="0"/>
                <a:cs typeface="Arial" panose="020B0604020202020204" pitchFamily="34" charset="0"/>
              </a:rPr>
              <a:t>Grant year began October 1, 2023 and ends on September 29, 2024.</a:t>
            </a:r>
          </a:p>
          <a:p>
            <a:pPr>
              <a:lnSpc>
                <a:spcPct val="100000"/>
              </a:lnSpc>
            </a:pPr>
            <a:endParaRPr sz="3200" dirty="0">
              <a:latin typeface="+mj-lt"/>
              <a:cs typeface="Times New Roman"/>
            </a:endParaRPr>
          </a:p>
        </p:txBody>
      </p:sp>
    </p:spTree>
    <p:extLst>
      <p:ext uri="{BB962C8B-B14F-4D97-AF65-F5344CB8AC3E}">
        <p14:creationId xmlns:p14="http://schemas.microsoft.com/office/powerpoint/2010/main" val="3688516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dirty="0">
                <a:solidFill>
                  <a:schemeClr val="accent6">
                    <a:lumMod val="50000"/>
                  </a:schemeClr>
                </a:solidFill>
                <a:latin typeface="Libre Baskerville" panose="02000000000000000000" pitchFamily="2" charset="0"/>
                <a:ea typeface="+mj-ea"/>
                <a:cs typeface="+mj-cs"/>
              </a:rPr>
              <a:t>Activating Your Federal Grant</a:t>
            </a:r>
            <a:endParaRPr lang="en-US" sz="3600" b="1" dirty="0">
              <a:solidFill>
                <a:schemeClr val="accent6">
                  <a:lumMod val="50000"/>
                </a:schemeClr>
              </a:solidFill>
              <a:latin typeface="Libre Baskerville" panose="02000000000000000000" pitchFamily="2" charset="0"/>
              <a:ea typeface="+mj-ea"/>
              <a:cs typeface="+mj-cs"/>
            </a:endParaRPr>
          </a:p>
        </p:txBody>
      </p:sp>
      <p:sp>
        <p:nvSpPr>
          <p:cNvPr id="4" name="object 3">
            <a:extLst>
              <a:ext uri="{FF2B5EF4-FFF2-40B4-BE49-F238E27FC236}">
                <a16:creationId xmlns:a16="http://schemas.microsoft.com/office/drawing/2014/main" id="{875B7CDC-0DDA-CD05-F81F-B4353F1A50B3}"/>
              </a:ext>
            </a:extLst>
          </p:cNvPr>
          <p:cNvSpPr txBox="1"/>
          <p:nvPr/>
        </p:nvSpPr>
        <p:spPr>
          <a:xfrm>
            <a:off x="1828799" y="1692492"/>
            <a:ext cx="8534399" cy="4939814"/>
          </a:xfrm>
          <a:prstGeom prst="rect">
            <a:avLst/>
          </a:prstGeom>
        </p:spPr>
        <p:txBody>
          <a:bodyPr vert="horz" wrap="square" lIns="0" tIns="0" rIns="0" bIns="0" rtlCol="0">
            <a:spAutoFit/>
          </a:bodyPr>
          <a:lstStyle/>
          <a:p>
            <a:pPr marL="342900" indent="-342900">
              <a:lnSpc>
                <a:spcPct val="90000"/>
              </a:lnSpc>
              <a:buFont typeface="Wingdings" panose="05000000000000000000" pitchFamily="2" charset="2"/>
              <a:buChar char="Ø"/>
              <a:defRPr/>
            </a:pPr>
            <a:r>
              <a:rPr lang="en-US" altLang="en-US" sz="2200" dirty="0">
                <a:latin typeface="Arial" panose="020B0604020202020204" pitchFamily="34" charset="0"/>
                <a:cs typeface="Arial" panose="020B0604020202020204" pitchFamily="34" charset="0"/>
              </a:rPr>
              <a:t>Review your Letter of Agreement (LOA) carefully before obtaining the required initials and signatures.  If you have concerns about meeting the requirements of the grant, please contact your assigned BGCA Director of Organizational Development (DoD).</a:t>
            </a:r>
          </a:p>
          <a:p>
            <a:pPr>
              <a:lnSpc>
                <a:spcPct val="90000"/>
              </a:lnSpc>
              <a:defRPr/>
            </a:pPr>
            <a:endParaRPr lang="en-US" altLang="en-US" sz="2200" dirty="0">
              <a:latin typeface="Arial" panose="020B0604020202020204" pitchFamily="34" charset="0"/>
              <a:cs typeface="Arial" panose="020B0604020202020204" pitchFamily="34" charset="0"/>
            </a:endParaRPr>
          </a:p>
          <a:p>
            <a:pPr marL="342900" indent="-342900">
              <a:lnSpc>
                <a:spcPct val="90000"/>
              </a:lnSpc>
              <a:buFont typeface="Wingdings" panose="05000000000000000000" pitchFamily="2" charset="2"/>
              <a:buChar char="Ø"/>
              <a:defRPr/>
            </a:pPr>
            <a:r>
              <a:rPr lang="en-US" altLang="en-US" sz="2200" dirty="0">
                <a:latin typeface="Arial" panose="020B0604020202020204" pitchFamily="34" charset="0"/>
                <a:cs typeface="Arial" panose="020B0604020202020204" pitchFamily="34" charset="0"/>
              </a:rPr>
              <a:t>If you agree to the requirements, the Chief Executive Officer and a second signatory (SS) must </a:t>
            </a:r>
            <a:r>
              <a:rPr lang="en-US" altLang="en-US" sz="2200" b="1" u="sng" dirty="0">
                <a:latin typeface="Arial" panose="020B0604020202020204" pitchFamily="34" charset="0"/>
                <a:cs typeface="Arial" panose="020B0604020202020204" pitchFamily="34" charset="0"/>
              </a:rPr>
              <a:t>initial</a:t>
            </a:r>
            <a:r>
              <a:rPr lang="en-US" altLang="en-US" sz="2200" b="1" dirty="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each requirement, </a:t>
            </a:r>
            <a:r>
              <a:rPr lang="en-US" altLang="en-US" sz="2200" b="1" u="sng" dirty="0">
                <a:latin typeface="Arial" panose="020B0604020202020204" pitchFamily="34" charset="0"/>
                <a:cs typeface="Arial" panose="020B0604020202020204" pitchFamily="34" charset="0"/>
              </a:rPr>
              <a:t>sign</a:t>
            </a:r>
            <a:r>
              <a:rPr lang="en-US" altLang="en-US" sz="2200" dirty="0">
                <a:latin typeface="Arial" panose="020B0604020202020204" pitchFamily="34" charset="0"/>
                <a:cs typeface="Arial" panose="020B0604020202020204" pitchFamily="34" charset="0"/>
              </a:rPr>
              <a:t> and date the LOA.  </a:t>
            </a:r>
          </a:p>
          <a:p>
            <a:pPr>
              <a:lnSpc>
                <a:spcPct val="90000"/>
              </a:lnSpc>
              <a:defRPr/>
            </a:pPr>
            <a:endParaRPr lang="en-US" altLang="en-US" sz="2200" dirty="0">
              <a:latin typeface="Arial" panose="020B0604020202020204" pitchFamily="34" charset="0"/>
              <a:cs typeface="Arial" panose="020B0604020202020204" pitchFamily="34" charset="0"/>
            </a:endParaRPr>
          </a:p>
          <a:p>
            <a:pPr marL="342900" indent="-342900">
              <a:lnSpc>
                <a:spcPct val="90000"/>
              </a:lnSpc>
              <a:buFont typeface="Wingdings" panose="05000000000000000000" pitchFamily="2" charset="2"/>
              <a:buChar char="Ø"/>
              <a:defRPr/>
            </a:pPr>
            <a:r>
              <a:rPr lang="en-US" altLang="en-US" sz="2200" dirty="0">
                <a:latin typeface="Arial" panose="020B0604020202020204" pitchFamily="34" charset="0"/>
                <a:cs typeface="Arial" panose="020B0604020202020204" pitchFamily="34" charset="0"/>
              </a:rPr>
              <a:t>The following items must be returned to the Federal Grants Department for each grant:</a:t>
            </a:r>
          </a:p>
          <a:p>
            <a:pPr marL="800100" lvl="1" indent="-342900">
              <a:lnSpc>
                <a:spcPct val="90000"/>
              </a:lnSpc>
              <a:buFont typeface="+mj-lt"/>
              <a:buAutoNum type="alphaLcParenR"/>
              <a:defRPr/>
            </a:pPr>
            <a:r>
              <a:rPr lang="en-US" altLang="en-US" sz="2200" dirty="0">
                <a:latin typeface="Arial" panose="020B0604020202020204" pitchFamily="34" charset="0"/>
                <a:cs typeface="Arial" panose="020B0604020202020204" pitchFamily="34" charset="0"/>
              </a:rPr>
              <a:t>The signed Letter of Agreement </a:t>
            </a:r>
          </a:p>
          <a:p>
            <a:pPr marL="800100" lvl="1" indent="-342900">
              <a:lnSpc>
                <a:spcPct val="90000"/>
              </a:lnSpc>
              <a:buFont typeface="+mj-lt"/>
              <a:buAutoNum type="alphaLcParenR"/>
              <a:defRPr/>
            </a:pPr>
            <a:r>
              <a:rPr lang="en-US" altLang="en-US" sz="2200" dirty="0">
                <a:latin typeface="Arial" panose="020B0604020202020204" pitchFamily="34" charset="0"/>
                <a:cs typeface="Arial" panose="020B0604020202020204" pitchFamily="34" charset="0"/>
              </a:rPr>
              <a:t>All required certification forms, accurately completed, signed and dated</a:t>
            </a:r>
          </a:p>
          <a:p>
            <a:pPr marL="800100" lvl="1" indent="-342900">
              <a:lnSpc>
                <a:spcPct val="90000"/>
              </a:lnSpc>
              <a:buFont typeface="+mj-lt"/>
              <a:buAutoNum type="alphaLcParenR"/>
              <a:defRPr/>
            </a:pPr>
            <a:r>
              <a:rPr lang="en-US" altLang="en-US" sz="2200" dirty="0">
                <a:latin typeface="Arial" panose="020B0604020202020204" pitchFamily="34" charset="0"/>
                <a:cs typeface="Arial" panose="020B0604020202020204" pitchFamily="34" charset="0"/>
              </a:rPr>
              <a:t>A completed proposed budget, signed and dated</a:t>
            </a:r>
          </a:p>
          <a:p>
            <a:pPr>
              <a:defRPr/>
            </a:pPr>
            <a:endParaRPr lang="en-US" sz="2400" dirty="0"/>
          </a:p>
        </p:txBody>
      </p:sp>
    </p:spTree>
    <p:extLst>
      <p:ext uri="{BB962C8B-B14F-4D97-AF65-F5344CB8AC3E}">
        <p14:creationId xmlns:p14="http://schemas.microsoft.com/office/powerpoint/2010/main" val="229039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34F16A-F86E-AC28-2FAA-258831942992}"/>
              </a:ext>
            </a:extLst>
          </p:cNvPr>
          <p:cNvPicPr>
            <a:picLocks noChangeAspect="1"/>
          </p:cNvPicPr>
          <p:nvPr/>
        </p:nvPicPr>
        <p:blipFill>
          <a:blip r:embed="rId3">
            <a:alphaModFix amt="30000"/>
          </a:blip>
          <a:srcRect/>
          <a:stretch/>
        </p:blipFill>
        <p:spPr>
          <a:xfrm>
            <a:off x="-1" y="0"/>
            <a:ext cx="12199950" cy="6862472"/>
          </a:xfrm>
          <a:prstGeom prst="rect">
            <a:avLst/>
          </a:prstGeom>
        </p:spPr>
      </p:pic>
      <p:pic>
        <p:nvPicPr>
          <p:cNvPr id="6" name="Picture 5">
            <a:extLst>
              <a:ext uri="{FF2B5EF4-FFF2-40B4-BE49-F238E27FC236}">
                <a16:creationId xmlns:a16="http://schemas.microsoft.com/office/drawing/2014/main" id="{54DEF6C2-E56C-CB3D-A1E4-F40FD5832CAB}"/>
              </a:ext>
            </a:extLst>
          </p:cNvPr>
          <p:cNvPicPr>
            <a:picLocks noChangeAspect="1"/>
          </p:cNvPicPr>
          <p:nvPr/>
        </p:nvPicPr>
        <p:blipFill>
          <a:blip r:embed="rId4"/>
          <a:stretch>
            <a:fillRect/>
          </a:stretch>
        </p:blipFill>
        <p:spPr>
          <a:xfrm>
            <a:off x="0" y="-34473"/>
            <a:ext cx="12199951" cy="1372494"/>
          </a:xfrm>
          <a:prstGeom prst="rect">
            <a:avLst/>
          </a:prstGeom>
        </p:spPr>
      </p:pic>
      <p:sp>
        <p:nvSpPr>
          <p:cNvPr id="9" name="TextBox 8">
            <a:extLst>
              <a:ext uri="{FF2B5EF4-FFF2-40B4-BE49-F238E27FC236}">
                <a16:creationId xmlns:a16="http://schemas.microsoft.com/office/drawing/2014/main" id="{21B81730-FF2F-33AA-A229-C42956C0F117}"/>
              </a:ext>
            </a:extLst>
          </p:cNvPr>
          <p:cNvSpPr txBox="1"/>
          <p:nvPr/>
        </p:nvSpPr>
        <p:spPr>
          <a:xfrm>
            <a:off x="11471443" y="3008"/>
            <a:ext cx="702436" cy="215444"/>
          </a:xfrm>
          <a:prstGeom prst="rect">
            <a:avLst/>
          </a:prstGeom>
          <a:noFill/>
        </p:spPr>
        <p:txBody>
          <a:bodyPr wrap="none" rtlCol="0">
            <a:spAutoFit/>
          </a:bodyPr>
          <a:lstStyle/>
          <a:p>
            <a:r>
              <a:rPr lang="en-US" sz="800">
                <a:solidFill>
                  <a:schemeClr val="bg1"/>
                </a:solidFill>
              </a:rPr>
              <a:t>©NCAI 2023</a:t>
            </a:r>
          </a:p>
        </p:txBody>
      </p:sp>
      <p:cxnSp>
        <p:nvCxnSpPr>
          <p:cNvPr id="14" name="Straight Connector 13">
            <a:extLst>
              <a:ext uri="{FF2B5EF4-FFF2-40B4-BE49-F238E27FC236}">
                <a16:creationId xmlns:a16="http://schemas.microsoft.com/office/drawing/2014/main" id="{9F858480-6543-F6C6-7B43-30402DDDD5EB}"/>
              </a:ext>
            </a:extLst>
          </p:cNvPr>
          <p:cNvCxnSpPr/>
          <p:nvPr/>
        </p:nvCxnSpPr>
        <p:spPr>
          <a:xfrm flipH="1">
            <a:off x="-1" y="1360635"/>
            <a:ext cx="12192001" cy="0"/>
          </a:xfrm>
          <a:prstGeom prst="line">
            <a:avLst/>
          </a:prstGeom>
          <a:ln w="34925"/>
        </p:spPr>
        <p:style>
          <a:lnRef idx="1">
            <a:schemeClr val="accent6"/>
          </a:lnRef>
          <a:fillRef idx="0">
            <a:schemeClr val="accent6"/>
          </a:fillRef>
          <a:effectRef idx="0">
            <a:schemeClr val="accent6"/>
          </a:effectRef>
          <a:fontRef idx="minor">
            <a:schemeClr val="tx1"/>
          </a:fontRef>
        </p:style>
      </p:cxnSp>
      <p:pic>
        <p:nvPicPr>
          <p:cNvPr id="8" name="Picture 7" descr="Logo&#10;&#10;Description automatically generated">
            <a:extLst>
              <a:ext uri="{FF2B5EF4-FFF2-40B4-BE49-F238E27FC236}">
                <a16:creationId xmlns:a16="http://schemas.microsoft.com/office/drawing/2014/main" id="{C5924C48-04B7-3C7C-8A3F-08CC4F2323D1}"/>
              </a:ext>
            </a:extLst>
          </p:cNvPr>
          <p:cNvPicPr>
            <a:picLocks noChangeAspect="1"/>
          </p:cNvPicPr>
          <p:nvPr/>
        </p:nvPicPr>
        <p:blipFill>
          <a:blip r:embed="rId5"/>
          <a:stretch>
            <a:fillRect/>
          </a:stretch>
        </p:blipFill>
        <p:spPr>
          <a:xfrm>
            <a:off x="47857" y="-11860"/>
            <a:ext cx="2082057" cy="1840659"/>
          </a:xfrm>
          <a:prstGeom prst="rect">
            <a:avLst/>
          </a:prstGeom>
        </p:spPr>
      </p:pic>
      <p:sp>
        <p:nvSpPr>
          <p:cNvPr id="2" name="object 2">
            <a:extLst>
              <a:ext uri="{FF2B5EF4-FFF2-40B4-BE49-F238E27FC236}">
                <a16:creationId xmlns:a16="http://schemas.microsoft.com/office/drawing/2014/main" id="{3CEE1994-087E-D125-F747-D09493A66562}"/>
              </a:ext>
            </a:extLst>
          </p:cNvPr>
          <p:cNvSpPr txBox="1"/>
          <p:nvPr/>
        </p:nvSpPr>
        <p:spPr>
          <a:xfrm>
            <a:off x="1401975" y="354471"/>
            <a:ext cx="8353697" cy="553998"/>
          </a:xfrm>
          <a:prstGeom prst="rect">
            <a:avLst/>
          </a:prstGeom>
        </p:spPr>
        <p:txBody>
          <a:bodyPr vert="horz" wrap="square" lIns="0" tIns="0" rIns="0" bIns="0" rtlCol="0">
            <a:spAutoFit/>
          </a:bodyPr>
          <a:lstStyle/>
          <a:p>
            <a:pPr marL="12700" algn="ctr">
              <a:defRPr/>
            </a:pPr>
            <a:r>
              <a:rPr lang="en-US" altLang="en-US" sz="3600" b="1" dirty="0">
                <a:solidFill>
                  <a:schemeClr val="accent6">
                    <a:lumMod val="50000"/>
                  </a:schemeClr>
                </a:solidFill>
                <a:latin typeface="Libre Baskerville" panose="02000000000000000000" pitchFamily="2" charset="0"/>
                <a:ea typeface="+mj-ea"/>
                <a:cs typeface="+mj-cs"/>
              </a:rPr>
              <a:t>Activating Your Federal Grant</a:t>
            </a:r>
            <a:endParaRPr lang="en-US" sz="3600" b="1" dirty="0">
              <a:solidFill>
                <a:schemeClr val="accent6">
                  <a:lumMod val="50000"/>
                </a:schemeClr>
              </a:solidFill>
              <a:latin typeface="Libre Baskerville" panose="02000000000000000000" pitchFamily="2" charset="0"/>
              <a:ea typeface="+mj-ea"/>
              <a:cs typeface="+mj-cs"/>
            </a:endParaRPr>
          </a:p>
        </p:txBody>
      </p:sp>
      <p:sp>
        <p:nvSpPr>
          <p:cNvPr id="3" name="object 3">
            <a:extLst>
              <a:ext uri="{FF2B5EF4-FFF2-40B4-BE49-F238E27FC236}">
                <a16:creationId xmlns:a16="http://schemas.microsoft.com/office/drawing/2014/main" id="{984A549A-D68F-C3DF-A98E-4B5042BA0DC6}"/>
              </a:ext>
            </a:extLst>
          </p:cNvPr>
          <p:cNvSpPr txBox="1"/>
          <p:nvPr/>
        </p:nvSpPr>
        <p:spPr>
          <a:xfrm>
            <a:off x="1828800" y="1905000"/>
            <a:ext cx="8534399" cy="5404556"/>
          </a:xfrm>
          <a:prstGeom prst="rect">
            <a:avLst/>
          </a:prstGeom>
        </p:spPr>
        <p:txBody>
          <a:bodyPr vert="horz" wrap="square" lIns="0" tIns="0" rIns="0" bIns="0" rtlCol="0">
            <a:spAutoFit/>
          </a:bodyPr>
          <a:lstStyle/>
          <a:p>
            <a:pPr marL="342900" indent="-342900">
              <a:lnSpc>
                <a:spcPct val="80000"/>
              </a:lnSpc>
              <a:buFont typeface="Wingdings" panose="05000000000000000000" pitchFamily="2" charset="2"/>
              <a:buChar char="Ø"/>
              <a:defRPr/>
            </a:pPr>
            <a:r>
              <a:rPr lang="en-US" sz="2400" dirty="0">
                <a:latin typeface="Arial" pitchFamily="34" charset="0"/>
                <a:cs typeface="Arial" pitchFamily="34" charset="0"/>
              </a:rPr>
              <a:t>The executed and completed Letter of Agreement, certification forms and proposed budget must be submitted by email to: </a:t>
            </a:r>
            <a:r>
              <a:rPr lang="en-US" sz="2400" dirty="0">
                <a:latin typeface="Arial" pitchFamily="34" charset="0"/>
                <a:cs typeface="Arial" pitchFamily="34" charset="0"/>
                <a:hlinkClick r:id="rId6"/>
              </a:rPr>
              <a:t>TRAIL@bgca.org</a:t>
            </a:r>
            <a:endParaRPr lang="en-US" sz="24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latin typeface="Arial" pitchFamily="34" charset="0"/>
              <a:cs typeface="Arial" pitchFamily="34" charset="0"/>
            </a:endParaRPr>
          </a:p>
          <a:p>
            <a:pPr marL="342900" indent="-342900">
              <a:lnSpc>
                <a:spcPct val="90000"/>
              </a:lnSpc>
              <a:buFont typeface="Wingdings" panose="05000000000000000000" pitchFamily="2" charset="2"/>
              <a:buChar char="Ø"/>
              <a:defRPr/>
            </a:pPr>
            <a:r>
              <a:rPr lang="en-US" sz="2400" dirty="0">
                <a:latin typeface="Arial" pitchFamily="34" charset="0"/>
                <a:cs typeface="Arial" pitchFamily="34" charset="0"/>
              </a:rPr>
              <a:t>Once the LOA and supporting documentation are received by the Federal Grants Department, they will be reviewed by the Federal Grants T.R.A.I.L team.</a:t>
            </a:r>
          </a:p>
          <a:p>
            <a:pPr>
              <a:lnSpc>
                <a:spcPct val="90000"/>
              </a:lnSpc>
              <a:defRPr/>
            </a:pPr>
            <a:endParaRPr lang="en-US" sz="2400" dirty="0">
              <a:latin typeface="Arial" pitchFamily="34" charset="0"/>
              <a:cs typeface="Arial" pitchFamily="34" charset="0"/>
            </a:endParaRPr>
          </a:p>
          <a:p>
            <a:pPr marL="342900" indent="-342900">
              <a:lnSpc>
                <a:spcPct val="90000"/>
              </a:lnSpc>
              <a:buFont typeface="Wingdings" panose="05000000000000000000" pitchFamily="2" charset="2"/>
              <a:buChar char="Ø"/>
              <a:defRPr/>
            </a:pPr>
            <a:r>
              <a:rPr lang="en-US" sz="2400" dirty="0">
                <a:latin typeface="Arial" pitchFamily="34" charset="0"/>
                <a:cs typeface="Arial" pitchFamily="34" charset="0"/>
              </a:rPr>
              <a:t>Federal Grants T.R.A.I.L team will contact you via phone and/or email if there are questions concerning your LOA, certifications and/or proposed budget. </a:t>
            </a: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000" dirty="0">
              <a:latin typeface="Arial" pitchFamily="34" charset="0"/>
              <a:cs typeface="Arial" pitchFamily="34" charset="0"/>
            </a:endParaRPr>
          </a:p>
          <a:p>
            <a:pPr marL="342900" indent="-342900">
              <a:lnSpc>
                <a:spcPct val="80000"/>
              </a:lnSpc>
              <a:buFont typeface="Wingdings" panose="05000000000000000000" pitchFamily="2" charset="2"/>
              <a:buChar char="Ø"/>
              <a:defRPr/>
            </a:pPr>
            <a:endParaRPr lang="en-US" sz="2400" dirty="0"/>
          </a:p>
          <a:p>
            <a:pPr>
              <a:defRPr/>
            </a:pPr>
            <a:endParaRPr lang="en-US" sz="2400" dirty="0"/>
          </a:p>
          <a:p>
            <a:pPr>
              <a:defRPr/>
            </a:pPr>
            <a:endParaRPr lang="en-US" sz="2400" dirty="0"/>
          </a:p>
          <a:p>
            <a:pPr marL="12700">
              <a:defRPr/>
            </a:pPr>
            <a:endParaRPr sz="2400" dirty="0">
              <a:solidFill>
                <a:prstClr val="black"/>
              </a:solidFill>
              <a:latin typeface="Calibri"/>
              <a:cs typeface="Calibri"/>
            </a:endParaRPr>
          </a:p>
        </p:txBody>
      </p:sp>
    </p:spTree>
    <p:extLst>
      <p:ext uri="{BB962C8B-B14F-4D97-AF65-F5344CB8AC3E}">
        <p14:creationId xmlns:p14="http://schemas.microsoft.com/office/powerpoint/2010/main" val="1980882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TotalTime>
  <Words>1958</Words>
  <Application>Microsoft Office PowerPoint</Application>
  <PresentationFormat>Widescreen</PresentationFormat>
  <Paragraphs>251</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Libre Baskerville</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Colors:</dc:title>
  <dc:creator>Candace Booth-Raney</dc:creator>
  <cp:lastModifiedBy>Kelly Crowe</cp:lastModifiedBy>
  <cp:revision>371</cp:revision>
  <dcterms:created xsi:type="dcterms:W3CDTF">2021-03-26T18:01:22Z</dcterms:created>
  <dcterms:modified xsi:type="dcterms:W3CDTF">2023-11-02T15:20:44Z</dcterms:modified>
</cp:coreProperties>
</file>